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6" r:id="rId5"/>
    <p:sldId id="259" r:id="rId6"/>
    <p:sldId id="260" r:id="rId7"/>
    <p:sldId id="261" r:id="rId8"/>
    <p:sldId id="262" r:id="rId9"/>
    <p:sldId id="263" r:id="rId10"/>
    <p:sldId id="274" r:id="rId11"/>
    <p:sldId id="264" r:id="rId12"/>
    <p:sldId id="265" r:id="rId13"/>
    <p:sldId id="275" r:id="rId14"/>
    <p:sldId id="266" r:id="rId15"/>
    <p:sldId id="267" r:id="rId16"/>
    <p:sldId id="268" r:id="rId17"/>
    <p:sldId id="269" r:id="rId18"/>
    <p:sldId id="270"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E9E9E9"/>
    <a:srgbClr val="4B4C4E"/>
    <a:srgbClr val="7F7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7" autoAdjust="0"/>
    <p:restoredTop sz="94660"/>
  </p:normalViewPr>
  <p:slideViewPr>
    <p:cSldViewPr snapToGrid="0">
      <p:cViewPr varScale="1">
        <p:scale>
          <a:sx n="87" d="100"/>
          <a:sy n="87" d="100"/>
        </p:scale>
        <p:origin x="12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Training programs in IT Audit</a:t>
            </a:r>
          </a:p>
        </c:rich>
      </c:tx>
      <c:layout>
        <c:manualLayout>
          <c:xMode val="edge"/>
          <c:yMode val="edge"/>
          <c:x val="0.31814549300740391"/>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Sheet1!$A$15</c:f>
              <c:strCache>
                <c:ptCount val="1"/>
                <c:pt idx="0">
                  <c:v>Training programme in IT Audit</c:v>
                </c:pt>
              </c:strCache>
            </c:strRef>
          </c:tx>
          <c:spPr>
            <a:solidFill>
              <a:schemeClr val="accent1"/>
            </a:solidFill>
            <a:ln>
              <a:noFill/>
            </a:ln>
            <a:effectLst/>
          </c:spPr>
          <c:invertIfNegative val="0"/>
          <c:cat>
            <c:multiLvlStrRef>
              <c:f>Sheet1!$B$13:$K$14</c:f>
              <c:multiLvlStrCache>
                <c:ptCount val="10"/>
                <c:lvl>
                  <c:pt idx="0">
                    <c:v>Programs</c:v>
                  </c:pt>
                  <c:pt idx="1">
                    <c:v> participants</c:v>
                  </c:pt>
                  <c:pt idx="2">
                    <c:v>Programs</c:v>
                  </c:pt>
                  <c:pt idx="3">
                    <c:v> participants</c:v>
                  </c:pt>
                  <c:pt idx="4">
                    <c:v>Programs</c:v>
                  </c:pt>
                  <c:pt idx="5">
                    <c:v> participants</c:v>
                  </c:pt>
                  <c:pt idx="6">
                    <c:v>Programs</c:v>
                  </c:pt>
                  <c:pt idx="7">
                    <c:v> participants</c:v>
                  </c:pt>
                  <c:pt idx="8">
                    <c:v>Programs</c:v>
                  </c:pt>
                  <c:pt idx="9">
                    <c:v> participants</c:v>
                  </c:pt>
                </c:lvl>
                <c:lvl>
                  <c:pt idx="0">
                    <c:v>2014</c:v>
                  </c:pt>
                  <c:pt idx="2">
                    <c:v>2015</c:v>
                  </c:pt>
                  <c:pt idx="4">
                    <c:v>2016</c:v>
                  </c:pt>
                  <c:pt idx="6">
                    <c:v>2017</c:v>
                  </c:pt>
                  <c:pt idx="8">
                    <c:v>2018</c:v>
                  </c:pt>
                </c:lvl>
              </c:multiLvlStrCache>
            </c:multiLvlStrRef>
          </c:cat>
          <c:val>
            <c:numRef>
              <c:f>Sheet1!$B$15:$K$15</c:f>
              <c:numCache>
                <c:formatCode>General</c:formatCode>
                <c:ptCount val="10"/>
                <c:pt idx="0">
                  <c:v>11</c:v>
                </c:pt>
                <c:pt idx="1">
                  <c:v>97</c:v>
                </c:pt>
                <c:pt idx="2">
                  <c:v>27</c:v>
                </c:pt>
                <c:pt idx="3">
                  <c:v>133</c:v>
                </c:pt>
                <c:pt idx="4">
                  <c:v>8</c:v>
                </c:pt>
                <c:pt idx="5">
                  <c:v>74</c:v>
                </c:pt>
                <c:pt idx="6">
                  <c:v>9</c:v>
                </c:pt>
                <c:pt idx="7">
                  <c:v>73</c:v>
                </c:pt>
                <c:pt idx="8">
                  <c:v>15</c:v>
                </c:pt>
                <c:pt idx="9">
                  <c:v>141</c:v>
                </c:pt>
              </c:numCache>
            </c:numRef>
          </c:val>
          <c:extLst>
            <c:ext xmlns:c16="http://schemas.microsoft.com/office/drawing/2014/chart" uri="{C3380CC4-5D6E-409C-BE32-E72D297353CC}">
              <c16:uniqueId val="{00000000-C23E-4B98-B768-24F50B9807AC}"/>
            </c:ext>
          </c:extLst>
        </c:ser>
        <c:dLbls>
          <c:showLegendKey val="0"/>
          <c:showVal val="0"/>
          <c:showCatName val="0"/>
          <c:showSerName val="0"/>
          <c:showPercent val="0"/>
          <c:showBubbleSize val="0"/>
        </c:dLbls>
        <c:gapWidth val="219"/>
        <c:overlap val="-27"/>
        <c:axId val="510698408"/>
        <c:axId val="510692504"/>
      </c:barChart>
      <c:catAx>
        <c:axId val="51069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692504"/>
        <c:crosses val="autoZero"/>
        <c:auto val="1"/>
        <c:lblAlgn val="ctr"/>
        <c:lblOffset val="100"/>
        <c:noMultiLvlLbl val="0"/>
      </c:catAx>
      <c:valAx>
        <c:axId val="510692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698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Formal </a:t>
            </a:r>
            <a:r>
              <a:rPr lang="en-US" dirty="0" smtClean="0"/>
              <a:t>Meetings, </a:t>
            </a:r>
            <a:r>
              <a:rPr lang="en-US" dirty="0"/>
              <a:t>Seminars, Conferences and workshops  related to IT audit </a:t>
            </a:r>
          </a:p>
        </c:rich>
      </c:tx>
      <c:layout>
        <c:manualLayout>
          <c:xMode val="edge"/>
          <c:yMode val="edge"/>
          <c:x val="0.1627660008489458"/>
          <c:y val="6.11476952022577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206398194247741E-2"/>
          <c:y val="0.12111898584065746"/>
          <c:w val="0.95155440366465083"/>
          <c:h val="0.74859716648586183"/>
        </c:manualLayout>
      </c:layout>
      <c:barChart>
        <c:barDir val="col"/>
        <c:grouping val="clustered"/>
        <c:varyColors val="0"/>
        <c:ser>
          <c:idx val="0"/>
          <c:order val="0"/>
          <c:tx>
            <c:strRef>
              <c:f>Sheet1!$A$15</c:f>
              <c:strCache>
                <c:ptCount val="1"/>
                <c:pt idx="0">
                  <c:v>Formal Meeting ,Seminar, Confrance and workshope  regarding IT audit </c:v>
                </c:pt>
              </c:strCache>
            </c:strRef>
          </c:tx>
          <c:spPr>
            <a:solidFill>
              <a:schemeClr val="accent1"/>
            </a:solidFill>
            <a:ln>
              <a:noFill/>
            </a:ln>
            <a:effectLst/>
          </c:spPr>
          <c:invertIfNegative val="0"/>
          <c:cat>
            <c:multiLvlStrRef>
              <c:f>Sheet1!$B$13:$K$14</c:f>
              <c:multiLvlStrCache>
                <c:ptCount val="10"/>
                <c:lvl>
                  <c:pt idx="0">
                    <c:v>Programs</c:v>
                  </c:pt>
                  <c:pt idx="1">
                    <c:v> participants</c:v>
                  </c:pt>
                  <c:pt idx="2">
                    <c:v>Programs</c:v>
                  </c:pt>
                  <c:pt idx="3">
                    <c:v> participants</c:v>
                  </c:pt>
                  <c:pt idx="4">
                    <c:v>Programs</c:v>
                  </c:pt>
                  <c:pt idx="5">
                    <c:v> participants</c:v>
                  </c:pt>
                  <c:pt idx="6">
                    <c:v>Programs</c:v>
                  </c:pt>
                  <c:pt idx="7">
                    <c:v> participants</c:v>
                  </c:pt>
                  <c:pt idx="8">
                    <c:v>Programs</c:v>
                  </c:pt>
                  <c:pt idx="9">
                    <c:v> participants</c:v>
                  </c:pt>
                </c:lvl>
                <c:lvl>
                  <c:pt idx="0">
                    <c:v>2014</c:v>
                  </c:pt>
                  <c:pt idx="2">
                    <c:v>2015</c:v>
                  </c:pt>
                  <c:pt idx="4">
                    <c:v>2016</c:v>
                  </c:pt>
                  <c:pt idx="6">
                    <c:v>2017</c:v>
                  </c:pt>
                  <c:pt idx="8">
                    <c:v>2018</c:v>
                  </c:pt>
                </c:lvl>
              </c:multiLvlStrCache>
            </c:multiLvlStrRef>
          </c:cat>
          <c:val>
            <c:numRef>
              <c:f>Sheet1!$B$15:$K$15</c:f>
              <c:numCache>
                <c:formatCode>General</c:formatCode>
                <c:ptCount val="10"/>
                <c:pt idx="0">
                  <c:v>4</c:v>
                </c:pt>
                <c:pt idx="1">
                  <c:v>7</c:v>
                </c:pt>
                <c:pt idx="2">
                  <c:v>1</c:v>
                </c:pt>
                <c:pt idx="3">
                  <c:v>3</c:v>
                </c:pt>
                <c:pt idx="4">
                  <c:v>3</c:v>
                </c:pt>
                <c:pt idx="5">
                  <c:v>8</c:v>
                </c:pt>
                <c:pt idx="6">
                  <c:v>6</c:v>
                </c:pt>
                <c:pt idx="7">
                  <c:v>14</c:v>
                </c:pt>
                <c:pt idx="8">
                  <c:v>9</c:v>
                </c:pt>
                <c:pt idx="9">
                  <c:v>28</c:v>
                </c:pt>
              </c:numCache>
            </c:numRef>
          </c:val>
          <c:extLst>
            <c:ext xmlns:c16="http://schemas.microsoft.com/office/drawing/2014/chart" uri="{C3380CC4-5D6E-409C-BE32-E72D297353CC}">
              <c16:uniqueId val="{00000000-31B1-48C8-ACCA-CC49294FF981}"/>
            </c:ext>
          </c:extLst>
        </c:ser>
        <c:dLbls>
          <c:showLegendKey val="0"/>
          <c:showVal val="0"/>
          <c:showCatName val="0"/>
          <c:showSerName val="0"/>
          <c:showPercent val="0"/>
          <c:showBubbleSize val="0"/>
        </c:dLbls>
        <c:gapWidth val="219"/>
        <c:overlap val="-27"/>
        <c:axId val="537315024"/>
        <c:axId val="537313384"/>
      </c:barChart>
      <c:catAx>
        <c:axId val="53731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313384"/>
        <c:crosses val="autoZero"/>
        <c:auto val="1"/>
        <c:lblAlgn val="ctr"/>
        <c:lblOffset val="100"/>
        <c:noMultiLvlLbl val="0"/>
      </c:catAx>
      <c:valAx>
        <c:axId val="537313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7315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E86AC-25BD-44F3-8CA5-DAB3A61E181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2F43F990-BC55-46F8-9905-20F497A18D85}">
      <dgm:prSet phldrT="[Text]" custT="1"/>
      <dgm:spPr/>
      <dgm:t>
        <a:bodyPr/>
        <a:lstStyle/>
        <a:p>
          <a:r>
            <a:rPr lang="en-US" sz="2400" b="1" dirty="0" smtClean="0">
              <a:latin typeface="Times New Roman" panose="02020603050405020304" pitchFamily="18" charset="0"/>
              <a:cs typeface="Times New Roman" panose="02020603050405020304" pitchFamily="18" charset="0"/>
            </a:rPr>
            <a:t>Information Systems Security Audit (ISSA)</a:t>
          </a:r>
          <a:endParaRPr lang="en-US" sz="2400" b="1" dirty="0">
            <a:latin typeface="Times New Roman" panose="02020603050405020304" pitchFamily="18" charset="0"/>
            <a:cs typeface="Times New Roman" panose="02020603050405020304" pitchFamily="18" charset="0"/>
          </a:endParaRPr>
        </a:p>
      </dgm:t>
    </dgm:pt>
    <dgm:pt modelId="{4DEEA41F-599C-4C30-8CCF-45C7F4826D1B}" type="parTrans" cxnId="{3166B20E-8D7F-4AA7-B186-7148CCF98328}">
      <dgm:prSet/>
      <dgm:spPr/>
      <dgm:t>
        <a:bodyPr/>
        <a:lstStyle/>
        <a:p>
          <a:endParaRPr lang="en-US" sz="2400">
            <a:latin typeface="Times New Roman" panose="02020603050405020304" pitchFamily="18" charset="0"/>
            <a:cs typeface="Times New Roman" panose="02020603050405020304" pitchFamily="18" charset="0"/>
          </a:endParaRPr>
        </a:p>
      </dgm:t>
    </dgm:pt>
    <dgm:pt modelId="{0B24EE5B-03D8-4B6A-AB88-BB63E0BFE9CA}" type="sibTrans" cxnId="{3166B20E-8D7F-4AA7-B186-7148CCF98328}">
      <dgm:prSet/>
      <dgm:spPr/>
      <dgm:t>
        <a:bodyPr/>
        <a:lstStyle/>
        <a:p>
          <a:endParaRPr lang="en-US" sz="2400">
            <a:latin typeface="Times New Roman" panose="02020603050405020304" pitchFamily="18" charset="0"/>
            <a:cs typeface="Times New Roman" panose="02020603050405020304" pitchFamily="18" charset="0"/>
          </a:endParaRPr>
        </a:p>
      </dgm:t>
    </dgm:pt>
    <dgm:pt modelId="{CDBFF19E-FE97-4C46-9ECE-8F236DCE2930}">
      <dgm:prSet phldrT="[Text]" custT="1"/>
      <dgm:spPr/>
      <dgm:t>
        <a:bodyPr/>
        <a:lstStyle/>
        <a:p>
          <a:pPr algn="ctr"/>
          <a:r>
            <a:rPr lang="en-US" sz="2400" b="1" dirty="0" smtClean="0">
              <a:latin typeface="Times New Roman" panose="02020603050405020304" pitchFamily="18" charset="0"/>
              <a:cs typeface="Times New Roman" panose="02020603050405020304" pitchFamily="18" charset="0"/>
            </a:rPr>
            <a:t>“independent review and examination of system records, activities and related documents.”</a:t>
          </a:r>
          <a:endParaRPr lang="en-US" sz="2400" b="1" dirty="0">
            <a:latin typeface="Times New Roman" panose="02020603050405020304" pitchFamily="18" charset="0"/>
            <a:cs typeface="Times New Roman" panose="02020603050405020304" pitchFamily="18" charset="0"/>
          </a:endParaRPr>
        </a:p>
      </dgm:t>
    </dgm:pt>
    <dgm:pt modelId="{BDCC9EC7-4601-4AAD-B96E-E23FF2CD7EFE}" type="parTrans" cxnId="{E22A581A-1C33-4E58-953D-45C67C5C03BC}">
      <dgm:prSet/>
      <dgm:spPr/>
      <dgm:t>
        <a:bodyPr/>
        <a:lstStyle/>
        <a:p>
          <a:endParaRPr lang="en-US" sz="2400">
            <a:latin typeface="Times New Roman" panose="02020603050405020304" pitchFamily="18" charset="0"/>
            <a:cs typeface="Times New Roman" panose="02020603050405020304" pitchFamily="18" charset="0"/>
          </a:endParaRPr>
        </a:p>
      </dgm:t>
    </dgm:pt>
    <dgm:pt modelId="{2502366C-7117-4F93-B433-7D2CE70B875D}" type="sibTrans" cxnId="{E22A581A-1C33-4E58-953D-45C67C5C03BC}">
      <dgm:prSet/>
      <dgm:spPr/>
      <dgm:t>
        <a:bodyPr/>
        <a:lstStyle/>
        <a:p>
          <a:endParaRPr lang="en-US" sz="2400">
            <a:latin typeface="Times New Roman" panose="02020603050405020304" pitchFamily="18" charset="0"/>
            <a:cs typeface="Times New Roman" panose="02020603050405020304" pitchFamily="18" charset="0"/>
          </a:endParaRPr>
        </a:p>
      </dgm:t>
    </dgm:pt>
    <dgm:pt modelId="{858F544C-DC9A-4C2E-BAA5-6E217CD28086}">
      <dgm:prSet phldrT="[Text]" custT="1"/>
      <dgm:spPr/>
      <dgm:t>
        <a:bodyPr/>
        <a:lstStyle/>
        <a:p>
          <a:r>
            <a:rPr lang="en-US" sz="2400" b="1" dirty="0" smtClean="0">
              <a:latin typeface="Times New Roman" panose="02020603050405020304" pitchFamily="18" charset="0"/>
              <a:cs typeface="Times New Roman" panose="02020603050405020304" pitchFamily="18" charset="0"/>
            </a:rPr>
            <a:t>Information Technology Audit </a:t>
          </a:r>
          <a:endParaRPr lang="en-US" sz="2400" b="1" dirty="0">
            <a:latin typeface="Times New Roman" panose="02020603050405020304" pitchFamily="18" charset="0"/>
            <a:cs typeface="Times New Roman" panose="02020603050405020304" pitchFamily="18" charset="0"/>
          </a:endParaRPr>
        </a:p>
      </dgm:t>
    </dgm:pt>
    <dgm:pt modelId="{9588FDE9-E82E-4B65-B818-CFE748B9923C}" type="parTrans" cxnId="{15266300-E718-4DC6-A932-EE27BD90AD6A}">
      <dgm:prSet/>
      <dgm:spPr/>
      <dgm:t>
        <a:bodyPr/>
        <a:lstStyle/>
        <a:p>
          <a:endParaRPr lang="en-US" sz="2400">
            <a:latin typeface="Times New Roman" panose="02020603050405020304" pitchFamily="18" charset="0"/>
            <a:cs typeface="Times New Roman" panose="02020603050405020304" pitchFamily="18" charset="0"/>
          </a:endParaRPr>
        </a:p>
      </dgm:t>
    </dgm:pt>
    <dgm:pt modelId="{46322B83-DD06-4BF7-BEFC-9C03289346DC}" type="sibTrans" cxnId="{15266300-E718-4DC6-A932-EE27BD90AD6A}">
      <dgm:prSet/>
      <dgm:spPr/>
      <dgm:t>
        <a:bodyPr/>
        <a:lstStyle/>
        <a:p>
          <a:endParaRPr lang="en-US" sz="2400">
            <a:latin typeface="Times New Roman" panose="02020603050405020304" pitchFamily="18" charset="0"/>
            <a:cs typeface="Times New Roman" panose="02020603050405020304" pitchFamily="18" charset="0"/>
          </a:endParaRPr>
        </a:p>
      </dgm:t>
    </dgm:pt>
    <dgm:pt modelId="{223CAFB5-C1F1-4BE6-870C-2857B2AF619A}">
      <dgm:prSet phldrT="[Text]" custT="1"/>
      <dgm:spPr/>
      <dgm:t>
        <a:bodyPr/>
        <a:lstStyle/>
        <a:p>
          <a:r>
            <a:rPr lang="en-US" sz="2400" b="1" dirty="0" smtClean="0">
              <a:latin typeface="Times New Roman" panose="02020603050405020304" pitchFamily="18" charset="0"/>
              <a:cs typeface="Times New Roman" panose="02020603050405020304" pitchFamily="18" charset="0"/>
            </a:rPr>
            <a:t>“the process of examining the implemented measures and systems that were designed to securely protect and safeguard information utilizing various forms of technology”</a:t>
          </a:r>
          <a:endParaRPr lang="en-US" sz="2400" b="1" dirty="0">
            <a:latin typeface="Times New Roman" panose="02020603050405020304" pitchFamily="18" charset="0"/>
            <a:cs typeface="Times New Roman" panose="02020603050405020304" pitchFamily="18" charset="0"/>
          </a:endParaRPr>
        </a:p>
      </dgm:t>
    </dgm:pt>
    <dgm:pt modelId="{E00C213A-9C27-423C-AE00-FCB48AE1C6CF}" type="parTrans" cxnId="{58C091FD-7C0E-4A8E-ABCC-85C2F98A6A15}">
      <dgm:prSet/>
      <dgm:spPr/>
      <dgm:t>
        <a:bodyPr/>
        <a:lstStyle/>
        <a:p>
          <a:endParaRPr lang="en-US" sz="2400">
            <a:latin typeface="Times New Roman" panose="02020603050405020304" pitchFamily="18" charset="0"/>
            <a:cs typeface="Times New Roman" panose="02020603050405020304" pitchFamily="18" charset="0"/>
          </a:endParaRPr>
        </a:p>
      </dgm:t>
    </dgm:pt>
    <dgm:pt modelId="{5A417FB7-A4BD-4133-A77B-AD3AEC10BEE7}" type="sibTrans" cxnId="{58C091FD-7C0E-4A8E-ABCC-85C2F98A6A15}">
      <dgm:prSet/>
      <dgm:spPr/>
      <dgm:t>
        <a:bodyPr/>
        <a:lstStyle/>
        <a:p>
          <a:endParaRPr lang="en-US" sz="2400">
            <a:latin typeface="Times New Roman" panose="02020603050405020304" pitchFamily="18" charset="0"/>
            <a:cs typeface="Times New Roman" panose="02020603050405020304" pitchFamily="18" charset="0"/>
          </a:endParaRPr>
        </a:p>
      </dgm:t>
    </dgm:pt>
    <dgm:pt modelId="{8C02108F-4244-45D1-ACDA-DE4A9C4E9C35}" type="pres">
      <dgm:prSet presAssocID="{95DE86AC-25BD-44F3-8CA5-DAB3A61E1816}" presName="theList" presStyleCnt="0">
        <dgm:presLayoutVars>
          <dgm:dir/>
          <dgm:animLvl val="lvl"/>
          <dgm:resizeHandles val="exact"/>
        </dgm:presLayoutVars>
      </dgm:prSet>
      <dgm:spPr/>
      <dgm:t>
        <a:bodyPr/>
        <a:lstStyle/>
        <a:p>
          <a:endParaRPr lang="en-US"/>
        </a:p>
      </dgm:t>
    </dgm:pt>
    <dgm:pt modelId="{24988F1A-4636-480D-B8EB-29923E15827A}" type="pres">
      <dgm:prSet presAssocID="{2F43F990-BC55-46F8-9905-20F497A18D85}" presName="compNode" presStyleCnt="0"/>
      <dgm:spPr/>
      <dgm:t>
        <a:bodyPr/>
        <a:lstStyle/>
        <a:p>
          <a:endParaRPr lang="en-US"/>
        </a:p>
      </dgm:t>
    </dgm:pt>
    <dgm:pt modelId="{B8D07190-2A34-45C8-8145-2FB74D296226}" type="pres">
      <dgm:prSet presAssocID="{2F43F990-BC55-46F8-9905-20F497A18D85}" presName="aNode" presStyleLbl="bgShp" presStyleIdx="0" presStyleCnt="2"/>
      <dgm:spPr/>
      <dgm:t>
        <a:bodyPr/>
        <a:lstStyle/>
        <a:p>
          <a:endParaRPr lang="en-US"/>
        </a:p>
      </dgm:t>
    </dgm:pt>
    <dgm:pt modelId="{5116A824-B056-4C17-B531-62EEBC44FB6C}" type="pres">
      <dgm:prSet presAssocID="{2F43F990-BC55-46F8-9905-20F497A18D85}" presName="textNode" presStyleLbl="bgShp" presStyleIdx="0" presStyleCnt="2"/>
      <dgm:spPr/>
      <dgm:t>
        <a:bodyPr/>
        <a:lstStyle/>
        <a:p>
          <a:endParaRPr lang="en-US"/>
        </a:p>
      </dgm:t>
    </dgm:pt>
    <dgm:pt modelId="{D890C679-270D-4A94-8D3D-48C392E3EBCA}" type="pres">
      <dgm:prSet presAssocID="{2F43F990-BC55-46F8-9905-20F497A18D85}" presName="compChildNode" presStyleCnt="0"/>
      <dgm:spPr/>
      <dgm:t>
        <a:bodyPr/>
        <a:lstStyle/>
        <a:p>
          <a:endParaRPr lang="en-US"/>
        </a:p>
      </dgm:t>
    </dgm:pt>
    <dgm:pt modelId="{CD1E3F76-74D0-4203-8550-DF8C536985C4}" type="pres">
      <dgm:prSet presAssocID="{2F43F990-BC55-46F8-9905-20F497A18D85}" presName="theInnerList" presStyleCnt="0"/>
      <dgm:spPr/>
      <dgm:t>
        <a:bodyPr/>
        <a:lstStyle/>
        <a:p>
          <a:endParaRPr lang="en-US"/>
        </a:p>
      </dgm:t>
    </dgm:pt>
    <dgm:pt modelId="{7286D0A3-A57B-4494-B5FD-79C8FC035076}" type="pres">
      <dgm:prSet presAssocID="{CDBFF19E-FE97-4C46-9ECE-8F236DCE2930}" presName="childNode" presStyleLbl="node1" presStyleIdx="0" presStyleCnt="2">
        <dgm:presLayoutVars>
          <dgm:bulletEnabled val="1"/>
        </dgm:presLayoutVars>
      </dgm:prSet>
      <dgm:spPr/>
      <dgm:t>
        <a:bodyPr/>
        <a:lstStyle/>
        <a:p>
          <a:endParaRPr lang="en-US"/>
        </a:p>
      </dgm:t>
    </dgm:pt>
    <dgm:pt modelId="{F7CA4F7B-759B-42D7-8B79-A8B17A17F3B0}" type="pres">
      <dgm:prSet presAssocID="{2F43F990-BC55-46F8-9905-20F497A18D85}" presName="aSpace" presStyleCnt="0"/>
      <dgm:spPr/>
      <dgm:t>
        <a:bodyPr/>
        <a:lstStyle/>
        <a:p>
          <a:endParaRPr lang="en-US"/>
        </a:p>
      </dgm:t>
    </dgm:pt>
    <dgm:pt modelId="{8768BC37-8DDF-408C-8079-26672A461FAD}" type="pres">
      <dgm:prSet presAssocID="{858F544C-DC9A-4C2E-BAA5-6E217CD28086}" presName="compNode" presStyleCnt="0"/>
      <dgm:spPr/>
      <dgm:t>
        <a:bodyPr/>
        <a:lstStyle/>
        <a:p>
          <a:endParaRPr lang="en-US"/>
        </a:p>
      </dgm:t>
    </dgm:pt>
    <dgm:pt modelId="{F62D124B-3F01-42DB-B918-96C8EE2705B7}" type="pres">
      <dgm:prSet presAssocID="{858F544C-DC9A-4C2E-BAA5-6E217CD28086}" presName="aNode" presStyleLbl="bgShp" presStyleIdx="1" presStyleCnt="2"/>
      <dgm:spPr/>
      <dgm:t>
        <a:bodyPr/>
        <a:lstStyle/>
        <a:p>
          <a:endParaRPr lang="en-US"/>
        </a:p>
      </dgm:t>
    </dgm:pt>
    <dgm:pt modelId="{BA11FE68-5A7A-46E5-B3DF-358EACDB3B5F}" type="pres">
      <dgm:prSet presAssocID="{858F544C-DC9A-4C2E-BAA5-6E217CD28086}" presName="textNode" presStyleLbl="bgShp" presStyleIdx="1" presStyleCnt="2"/>
      <dgm:spPr/>
      <dgm:t>
        <a:bodyPr/>
        <a:lstStyle/>
        <a:p>
          <a:endParaRPr lang="en-US"/>
        </a:p>
      </dgm:t>
    </dgm:pt>
    <dgm:pt modelId="{9F314648-7352-4D30-BF99-A67A81E422BA}" type="pres">
      <dgm:prSet presAssocID="{858F544C-DC9A-4C2E-BAA5-6E217CD28086}" presName="compChildNode" presStyleCnt="0"/>
      <dgm:spPr/>
      <dgm:t>
        <a:bodyPr/>
        <a:lstStyle/>
        <a:p>
          <a:endParaRPr lang="en-US"/>
        </a:p>
      </dgm:t>
    </dgm:pt>
    <dgm:pt modelId="{183425E5-B8AB-4425-B256-29B7EC69CB53}" type="pres">
      <dgm:prSet presAssocID="{858F544C-DC9A-4C2E-BAA5-6E217CD28086}" presName="theInnerList" presStyleCnt="0"/>
      <dgm:spPr/>
      <dgm:t>
        <a:bodyPr/>
        <a:lstStyle/>
        <a:p>
          <a:endParaRPr lang="en-US"/>
        </a:p>
      </dgm:t>
    </dgm:pt>
    <dgm:pt modelId="{FBA118EA-1544-4B75-AAB6-BD89D57DB813}" type="pres">
      <dgm:prSet presAssocID="{223CAFB5-C1F1-4BE6-870C-2857B2AF619A}" presName="childNode" presStyleLbl="node1" presStyleIdx="1" presStyleCnt="2">
        <dgm:presLayoutVars>
          <dgm:bulletEnabled val="1"/>
        </dgm:presLayoutVars>
      </dgm:prSet>
      <dgm:spPr/>
      <dgm:t>
        <a:bodyPr/>
        <a:lstStyle/>
        <a:p>
          <a:endParaRPr lang="en-US"/>
        </a:p>
      </dgm:t>
    </dgm:pt>
  </dgm:ptLst>
  <dgm:cxnLst>
    <dgm:cxn modelId="{15266300-E718-4DC6-A932-EE27BD90AD6A}" srcId="{95DE86AC-25BD-44F3-8CA5-DAB3A61E1816}" destId="{858F544C-DC9A-4C2E-BAA5-6E217CD28086}" srcOrd="1" destOrd="0" parTransId="{9588FDE9-E82E-4B65-B818-CFE748B9923C}" sibTransId="{46322B83-DD06-4BF7-BEFC-9C03289346DC}"/>
    <dgm:cxn modelId="{E8036749-EB36-4094-A52D-2A0FB9A91412}" type="presOf" srcId="{858F544C-DC9A-4C2E-BAA5-6E217CD28086}" destId="{F62D124B-3F01-42DB-B918-96C8EE2705B7}" srcOrd="0" destOrd="0" presId="urn:microsoft.com/office/officeart/2005/8/layout/lProcess2"/>
    <dgm:cxn modelId="{E22A581A-1C33-4E58-953D-45C67C5C03BC}" srcId="{2F43F990-BC55-46F8-9905-20F497A18D85}" destId="{CDBFF19E-FE97-4C46-9ECE-8F236DCE2930}" srcOrd="0" destOrd="0" parTransId="{BDCC9EC7-4601-4AAD-B96E-E23FF2CD7EFE}" sibTransId="{2502366C-7117-4F93-B433-7D2CE70B875D}"/>
    <dgm:cxn modelId="{D571372E-4DA3-4BDE-B4CB-86648FB0DFC3}" type="presOf" srcId="{2F43F990-BC55-46F8-9905-20F497A18D85}" destId="{5116A824-B056-4C17-B531-62EEBC44FB6C}" srcOrd="1" destOrd="0" presId="urn:microsoft.com/office/officeart/2005/8/layout/lProcess2"/>
    <dgm:cxn modelId="{3166B20E-8D7F-4AA7-B186-7148CCF98328}" srcId="{95DE86AC-25BD-44F3-8CA5-DAB3A61E1816}" destId="{2F43F990-BC55-46F8-9905-20F497A18D85}" srcOrd="0" destOrd="0" parTransId="{4DEEA41F-599C-4C30-8CCF-45C7F4826D1B}" sibTransId="{0B24EE5B-03D8-4B6A-AB88-BB63E0BFE9CA}"/>
    <dgm:cxn modelId="{58C091FD-7C0E-4A8E-ABCC-85C2F98A6A15}" srcId="{858F544C-DC9A-4C2E-BAA5-6E217CD28086}" destId="{223CAFB5-C1F1-4BE6-870C-2857B2AF619A}" srcOrd="0" destOrd="0" parTransId="{E00C213A-9C27-423C-AE00-FCB48AE1C6CF}" sibTransId="{5A417FB7-A4BD-4133-A77B-AD3AEC10BEE7}"/>
    <dgm:cxn modelId="{A577800B-027C-4867-A377-4637BB843791}" type="presOf" srcId="{2F43F990-BC55-46F8-9905-20F497A18D85}" destId="{B8D07190-2A34-45C8-8145-2FB74D296226}" srcOrd="0" destOrd="0" presId="urn:microsoft.com/office/officeart/2005/8/layout/lProcess2"/>
    <dgm:cxn modelId="{73034DBF-59E8-4433-B4A5-002E93E7EC02}" type="presOf" srcId="{223CAFB5-C1F1-4BE6-870C-2857B2AF619A}" destId="{FBA118EA-1544-4B75-AAB6-BD89D57DB813}" srcOrd="0" destOrd="0" presId="urn:microsoft.com/office/officeart/2005/8/layout/lProcess2"/>
    <dgm:cxn modelId="{C5E91B59-EDDE-4BBC-91E0-42DBE32FCD73}" type="presOf" srcId="{CDBFF19E-FE97-4C46-9ECE-8F236DCE2930}" destId="{7286D0A3-A57B-4494-B5FD-79C8FC035076}" srcOrd="0" destOrd="0" presId="urn:microsoft.com/office/officeart/2005/8/layout/lProcess2"/>
    <dgm:cxn modelId="{76B42045-0E8C-4E74-87F9-30289603A980}" type="presOf" srcId="{95DE86AC-25BD-44F3-8CA5-DAB3A61E1816}" destId="{8C02108F-4244-45D1-ACDA-DE4A9C4E9C35}" srcOrd="0" destOrd="0" presId="urn:microsoft.com/office/officeart/2005/8/layout/lProcess2"/>
    <dgm:cxn modelId="{BF60ECEE-EDF8-4F4E-916D-F40694C651DC}" type="presOf" srcId="{858F544C-DC9A-4C2E-BAA5-6E217CD28086}" destId="{BA11FE68-5A7A-46E5-B3DF-358EACDB3B5F}" srcOrd="1" destOrd="0" presId="urn:microsoft.com/office/officeart/2005/8/layout/lProcess2"/>
    <dgm:cxn modelId="{D75C182C-C67D-47BA-B010-619AADD5CA81}" type="presParOf" srcId="{8C02108F-4244-45D1-ACDA-DE4A9C4E9C35}" destId="{24988F1A-4636-480D-B8EB-29923E15827A}" srcOrd="0" destOrd="0" presId="urn:microsoft.com/office/officeart/2005/8/layout/lProcess2"/>
    <dgm:cxn modelId="{68F0F44A-C7F6-4EC1-872C-AF52B8732EAD}" type="presParOf" srcId="{24988F1A-4636-480D-B8EB-29923E15827A}" destId="{B8D07190-2A34-45C8-8145-2FB74D296226}" srcOrd="0" destOrd="0" presId="urn:microsoft.com/office/officeart/2005/8/layout/lProcess2"/>
    <dgm:cxn modelId="{14CC96B1-BD74-41C0-9A7F-C5FF2E636F0A}" type="presParOf" srcId="{24988F1A-4636-480D-B8EB-29923E15827A}" destId="{5116A824-B056-4C17-B531-62EEBC44FB6C}" srcOrd="1" destOrd="0" presId="urn:microsoft.com/office/officeart/2005/8/layout/lProcess2"/>
    <dgm:cxn modelId="{31235246-F99D-444C-811D-93696BCC6776}" type="presParOf" srcId="{24988F1A-4636-480D-B8EB-29923E15827A}" destId="{D890C679-270D-4A94-8D3D-48C392E3EBCA}" srcOrd="2" destOrd="0" presId="urn:microsoft.com/office/officeart/2005/8/layout/lProcess2"/>
    <dgm:cxn modelId="{FA7D4679-A035-479B-86AB-9519C20F52B5}" type="presParOf" srcId="{D890C679-270D-4A94-8D3D-48C392E3EBCA}" destId="{CD1E3F76-74D0-4203-8550-DF8C536985C4}" srcOrd="0" destOrd="0" presId="urn:microsoft.com/office/officeart/2005/8/layout/lProcess2"/>
    <dgm:cxn modelId="{907A8455-7EE5-472E-AF1C-58F79ABF259E}" type="presParOf" srcId="{CD1E3F76-74D0-4203-8550-DF8C536985C4}" destId="{7286D0A3-A57B-4494-B5FD-79C8FC035076}" srcOrd="0" destOrd="0" presId="urn:microsoft.com/office/officeart/2005/8/layout/lProcess2"/>
    <dgm:cxn modelId="{FEF8B20A-D4ED-43BD-90BD-F8E2082D6725}" type="presParOf" srcId="{8C02108F-4244-45D1-ACDA-DE4A9C4E9C35}" destId="{F7CA4F7B-759B-42D7-8B79-A8B17A17F3B0}" srcOrd="1" destOrd="0" presId="urn:microsoft.com/office/officeart/2005/8/layout/lProcess2"/>
    <dgm:cxn modelId="{D45AC1B0-9F7C-4198-BD20-9BF7A1AF2CEA}" type="presParOf" srcId="{8C02108F-4244-45D1-ACDA-DE4A9C4E9C35}" destId="{8768BC37-8DDF-408C-8079-26672A461FAD}" srcOrd="2" destOrd="0" presId="urn:microsoft.com/office/officeart/2005/8/layout/lProcess2"/>
    <dgm:cxn modelId="{2E8B2501-5B2C-45E7-AAD8-FAB229E57F38}" type="presParOf" srcId="{8768BC37-8DDF-408C-8079-26672A461FAD}" destId="{F62D124B-3F01-42DB-B918-96C8EE2705B7}" srcOrd="0" destOrd="0" presId="urn:microsoft.com/office/officeart/2005/8/layout/lProcess2"/>
    <dgm:cxn modelId="{AA1CA2A7-6A2D-4FE2-B637-D6FF4E335E76}" type="presParOf" srcId="{8768BC37-8DDF-408C-8079-26672A461FAD}" destId="{BA11FE68-5A7A-46E5-B3DF-358EACDB3B5F}" srcOrd="1" destOrd="0" presId="urn:microsoft.com/office/officeart/2005/8/layout/lProcess2"/>
    <dgm:cxn modelId="{2810B2BB-CB23-4F99-B708-E347590BBAD3}" type="presParOf" srcId="{8768BC37-8DDF-408C-8079-26672A461FAD}" destId="{9F314648-7352-4D30-BF99-A67A81E422BA}" srcOrd="2" destOrd="0" presId="urn:microsoft.com/office/officeart/2005/8/layout/lProcess2"/>
    <dgm:cxn modelId="{18783A7D-426C-4643-B245-CF8290907438}" type="presParOf" srcId="{9F314648-7352-4D30-BF99-A67A81E422BA}" destId="{183425E5-B8AB-4425-B256-29B7EC69CB53}" srcOrd="0" destOrd="0" presId="urn:microsoft.com/office/officeart/2005/8/layout/lProcess2"/>
    <dgm:cxn modelId="{1AC226CC-CA67-442F-8E8C-9D4574A3DE15}" type="presParOf" srcId="{183425E5-B8AB-4425-B256-29B7EC69CB53}" destId="{FBA118EA-1544-4B75-AAB6-BD89D57DB813}"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22B4483-60C5-4BBE-AEA7-1C1590715C71}"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35668D8D-173C-47DD-A212-CBD9BA16F36B}">
      <dgm:prSet/>
      <dgm:spPr/>
      <dgm:t>
        <a:bodyPr/>
        <a:lstStyle/>
        <a:p>
          <a:r>
            <a:rPr lang="en-US" smtClean="0"/>
            <a:t>CAATs:</a:t>
          </a:r>
          <a:endParaRPr lang="en-US"/>
        </a:p>
      </dgm:t>
    </dgm:pt>
    <dgm:pt modelId="{498A4E65-B32B-481E-B93C-3439B7374152}" type="parTrans" cxnId="{AAFF7FDE-D1AC-4A81-8BCF-BA3171022904}">
      <dgm:prSet/>
      <dgm:spPr/>
      <dgm:t>
        <a:bodyPr/>
        <a:lstStyle/>
        <a:p>
          <a:endParaRPr lang="en-US"/>
        </a:p>
      </dgm:t>
    </dgm:pt>
    <dgm:pt modelId="{2DC3FD51-FEC2-4570-AC23-2428BC644F9F}" type="sibTrans" cxnId="{AAFF7FDE-D1AC-4A81-8BCF-BA3171022904}">
      <dgm:prSet/>
      <dgm:spPr/>
      <dgm:t>
        <a:bodyPr/>
        <a:lstStyle/>
        <a:p>
          <a:endParaRPr lang="en-US"/>
        </a:p>
      </dgm:t>
    </dgm:pt>
    <dgm:pt modelId="{E85EBFD2-05D1-4883-B21E-D6B4F3AE7A30}">
      <dgm:prSet phldrT="[Text]" phldr="1"/>
      <dgm:spPr/>
      <dgm:t>
        <a:bodyPr/>
        <a:lstStyle/>
        <a:p>
          <a:endParaRPr lang="en-US"/>
        </a:p>
      </dgm:t>
    </dgm:pt>
    <dgm:pt modelId="{44A4D105-1B2A-4A0F-9B29-3B93A53D1578}" type="parTrans" cxnId="{BCD6A8DE-1130-4273-A688-27D96293A6D2}">
      <dgm:prSet/>
      <dgm:spPr/>
      <dgm:t>
        <a:bodyPr/>
        <a:lstStyle/>
        <a:p>
          <a:endParaRPr lang="en-US"/>
        </a:p>
      </dgm:t>
    </dgm:pt>
    <dgm:pt modelId="{B44D6930-A74D-47EF-B571-A9AB257AD367}" type="sibTrans" cxnId="{BCD6A8DE-1130-4273-A688-27D96293A6D2}">
      <dgm:prSet/>
      <dgm:spPr/>
      <dgm:t>
        <a:bodyPr/>
        <a:lstStyle/>
        <a:p>
          <a:endParaRPr lang="en-US"/>
        </a:p>
      </dgm:t>
    </dgm:pt>
    <dgm:pt modelId="{BED5B54F-DCBF-4C70-AA9A-5C12EFBB5161}">
      <dgm:prSet phldrT="[Text]" phldr="1"/>
      <dgm:spPr/>
      <dgm:t>
        <a:bodyPr/>
        <a:lstStyle/>
        <a:p>
          <a:endParaRPr lang="en-US"/>
        </a:p>
      </dgm:t>
    </dgm:pt>
    <dgm:pt modelId="{025D262F-A5C8-4B1C-8272-E678DB54490D}" type="parTrans" cxnId="{BAC498BF-0E03-4664-8555-0A78024ECEF8}">
      <dgm:prSet/>
      <dgm:spPr/>
      <dgm:t>
        <a:bodyPr/>
        <a:lstStyle/>
        <a:p>
          <a:endParaRPr lang="en-US"/>
        </a:p>
      </dgm:t>
    </dgm:pt>
    <dgm:pt modelId="{8101C373-ED55-4C68-A483-1C2CD8CDDB70}" type="sibTrans" cxnId="{BAC498BF-0E03-4664-8555-0A78024ECEF8}">
      <dgm:prSet/>
      <dgm:spPr/>
      <dgm:t>
        <a:bodyPr/>
        <a:lstStyle/>
        <a:p>
          <a:endParaRPr lang="en-US"/>
        </a:p>
      </dgm:t>
    </dgm:pt>
    <dgm:pt modelId="{8F3BD272-E12A-494B-8B82-FD6399EF4404}">
      <dgm:prSet phldrT="[Text]" phldr="1"/>
      <dgm:spPr/>
      <dgm:t>
        <a:bodyPr/>
        <a:lstStyle/>
        <a:p>
          <a:endParaRPr lang="en-US"/>
        </a:p>
      </dgm:t>
    </dgm:pt>
    <dgm:pt modelId="{8F128AB8-6829-4EC4-B4CE-52D417104535}" type="parTrans" cxnId="{8A90F7F0-98E6-44F1-AB1F-778784181043}">
      <dgm:prSet/>
      <dgm:spPr/>
      <dgm:t>
        <a:bodyPr/>
        <a:lstStyle/>
        <a:p>
          <a:endParaRPr lang="en-US"/>
        </a:p>
      </dgm:t>
    </dgm:pt>
    <dgm:pt modelId="{57613C4D-88A5-4092-A6A5-BAF248997B7A}" type="sibTrans" cxnId="{8A90F7F0-98E6-44F1-AB1F-778784181043}">
      <dgm:prSet/>
      <dgm:spPr/>
      <dgm:t>
        <a:bodyPr/>
        <a:lstStyle/>
        <a:p>
          <a:endParaRPr lang="en-US"/>
        </a:p>
      </dgm:t>
    </dgm:pt>
    <dgm:pt modelId="{87EEAAD7-520E-48E3-8C7F-BFA47FF75214}">
      <dgm:prSet phldrT="[Text]" phldr="1"/>
      <dgm:spPr/>
      <dgm:t>
        <a:bodyPr/>
        <a:lstStyle/>
        <a:p>
          <a:endParaRPr lang="en-US"/>
        </a:p>
      </dgm:t>
    </dgm:pt>
    <dgm:pt modelId="{94560532-2DE1-4E5A-B7B0-866BC8B1ED10}" type="parTrans" cxnId="{1BE005FC-EB35-4675-AB01-A79F2D44341F}">
      <dgm:prSet/>
      <dgm:spPr/>
      <dgm:t>
        <a:bodyPr/>
        <a:lstStyle/>
        <a:p>
          <a:endParaRPr lang="en-US"/>
        </a:p>
      </dgm:t>
    </dgm:pt>
    <dgm:pt modelId="{230C985E-CD67-4CC0-9916-486C78017FA4}" type="sibTrans" cxnId="{1BE005FC-EB35-4675-AB01-A79F2D44341F}">
      <dgm:prSet/>
      <dgm:spPr/>
      <dgm:t>
        <a:bodyPr/>
        <a:lstStyle/>
        <a:p>
          <a:endParaRPr lang="en-US"/>
        </a:p>
      </dgm:t>
    </dgm:pt>
    <dgm:pt modelId="{3DF7C46E-F044-4471-A1E9-D6DC4650B34D}">
      <dgm:prSet phldrT="[Text]" phldr="1"/>
      <dgm:spPr/>
      <dgm:t>
        <a:bodyPr/>
        <a:lstStyle/>
        <a:p>
          <a:endParaRPr lang="en-US"/>
        </a:p>
      </dgm:t>
    </dgm:pt>
    <dgm:pt modelId="{00AC42D7-7A00-4506-A25C-433475E79E25}" type="parTrans" cxnId="{3F1987B1-E17C-442C-AFEA-F8745DDE4A23}">
      <dgm:prSet/>
      <dgm:spPr/>
      <dgm:t>
        <a:bodyPr/>
        <a:lstStyle/>
        <a:p>
          <a:endParaRPr lang="en-US"/>
        </a:p>
      </dgm:t>
    </dgm:pt>
    <dgm:pt modelId="{08AB2C42-C3C4-43E2-A3DC-7CB669E7DBF3}" type="sibTrans" cxnId="{3F1987B1-E17C-442C-AFEA-F8745DDE4A23}">
      <dgm:prSet/>
      <dgm:spPr/>
      <dgm:t>
        <a:bodyPr/>
        <a:lstStyle/>
        <a:p>
          <a:endParaRPr lang="en-US"/>
        </a:p>
      </dgm:t>
    </dgm:pt>
    <dgm:pt modelId="{89F15F23-381E-4F2B-8AA9-7A36884A9D5F}">
      <dgm:prSet phldrT="[Text]" phldr="1"/>
      <dgm:spPr/>
      <dgm:t>
        <a:bodyPr/>
        <a:lstStyle/>
        <a:p>
          <a:endParaRPr lang="en-US"/>
        </a:p>
      </dgm:t>
    </dgm:pt>
    <dgm:pt modelId="{01819A4D-34BC-41B0-9867-EE0C3B1D3EFD}" type="parTrans" cxnId="{B13D0D0E-CDD9-4A7D-8092-FFA55A088440}">
      <dgm:prSet/>
      <dgm:spPr/>
      <dgm:t>
        <a:bodyPr/>
        <a:lstStyle/>
        <a:p>
          <a:endParaRPr lang="en-US"/>
        </a:p>
      </dgm:t>
    </dgm:pt>
    <dgm:pt modelId="{1B87A44A-A43E-4C02-8A49-14D9C537EA21}" type="sibTrans" cxnId="{B13D0D0E-CDD9-4A7D-8092-FFA55A088440}">
      <dgm:prSet/>
      <dgm:spPr/>
      <dgm:t>
        <a:bodyPr/>
        <a:lstStyle/>
        <a:p>
          <a:endParaRPr lang="en-US"/>
        </a:p>
      </dgm:t>
    </dgm:pt>
    <dgm:pt modelId="{958B0FA7-6BCD-4173-92CA-E33A0DC33E44}">
      <dgm:prSet phldrT="[Text]" phldr="1"/>
      <dgm:spPr/>
      <dgm:t>
        <a:bodyPr/>
        <a:lstStyle/>
        <a:p>
          <a:endParaRPr lang="en-US"/>
        </a:p>
      </dgm:t>
    </dgm:pt>
    <dgm:pt modelId="{61456CE4-A4BE-47E9-B0C5-08080FEDFD22}" type="parTrans" cxnId="{2AC21B57-FDFA-4D19-9E85-27F6B529F736}">
      <dgm:prSet/>
      <dgm:spPr/>
      <dgm:t>
        <a:bodyPr/>
        <a:lstStyle/>
        <a:p>
          <a:endParaRPr lang="en-US"/>
        </a:p>
      </dgm:t>
    </dgm:pt>
    <dgm:pt modelId="{58FA3E8D-F3EB-46F9-AEDF-33EEB7B3BBE4}" type="sibTrans" cxnId="{2AC21B57-FDFA-4D19-9E85-27F6B529F736}">
      <dgm:prSet/>
      <dgm:spPr/>
      <dgm:t>
        <a:bodyPr/>
        <a:lstStyle/>
        <a:p>
          <a:endParaRPr lang="en-US"/>
        </a:p>
      </dgm:t>
    </dgm:pt>
    <dgm:pt modelId="{6D543C05-D132-4BAE-9C4D-46C994EBE8EB}">
      <dgm:prSet phldrT="[Text]" phldr="1"/>
      <dgm:spPr/>
      <dgm:t>
        <a:bodyPr/>
        <a:lstStyle/>
        <a:p>
          <a:endParaRPr lang="en-US"/>
        </a:p>
      </dgm:t>
    </dgm:pt>
    <dgm:pt modelId="{E5E04F65-AAD0-4F1E-B47B-572A14F36B99}" type="parTrans" cxnId="{153ED4CB-8892-44CB-93FE-F006CC3C4708}">
      <dgm:prSet/>
      <dgm:spPr/>
      <dgm:t>
        <a:bodyPr/>
        <a:lstStyle/>
        <a:p>
          <a:endParaRPr lang="en-US"/>
        </a:p>
      </dgm:t>
    </dgm:pt>
    <dgm:pt modelId="{1EC41E0D-FE1B-4388-9F15-DFE9193C11FC}" type="sibTrans" cxnId="{153ED4CB-8892-44CB-93FE-F006CC3C4708}">
      <dgm:prSet/>
      <dgm:spPr/>
      <dgm:t>
        <a:bodyPr/>
        <a:lstStyle/>
        <a:p>
          <a:endParaRPr lang="en-US"/>
        </a:p>
      </dgm:t>
    </dgm:pt>
    <dgm:pt modelId="{A2CE9AF2-19FB-48DC-9166-442996D5111F}">
      <dgm:prSet/>
      <dgm:spPr/>
      <dgm:t>
        <a:bodyPr/>
        <a:lstStyle/>
        <a:p>
          <a:endParaRPr lang="en-US" dirty="0"/>
        </a:p>
      </dgm:t>
    </dgm:pt>
    <dgm:pt modelId="{60290C5F-9F89-430D-A126-5FF799B15155}" type="parTrans" cxnId="{5FF47CA2-EBB1-4CD3-A213-9B18E5C465A1}">
      <dgm:prSet/>
      <dgm:spPr/>
      <dgm:t>
        <a:bodyPr/>
        <a:lstStyle/>
        <a:p>
          <a:endParaRPr lang="en-US"/>
        </a:p>
      </dgm:t>
    </dgm:pt>
    <dgm:pt modelId="{D30E7715-AE7C-4217-84E0-9300227E4700}" type="sibTrans" cxnId="{5FF47CA2-EBB1-4CD3-A213-9B18E5C465A1}">
      <dgm:prSet/>
      <dgm:spPr/>
      <dgm:t>
        <a:bodyPr/>
        <a:lstStyle/>
        <a:p>
          <a:endParaRPr lang="en-US"/>
        </a:p>
      </dgm:t>
    </dgm:pt>
    <dgm:pt modelId="{F9907512-863B-49AE-8226-E03433A46B73}">
      <dgm:prSet/>
      <dgm:spPr/>
      <dgm:t>
        <a:bodyPr/>
        <a:lstStyle/>
        <a:p>
          <a:endParaRPr lang="en-US" dirty="0"/>
        </a:p>
      </dgm:t>
    </dgm:pt>
    <dgm:pt modelId="{B7888380-4196-4CDB-B278-2A661DB252C7}" type="parTrans" cxnId="{72BDE4CA-B3F1-4EAE-9FFD-B3E8C068A8E5}">
      <dgm:prSet/>
      <dgm:spPr/>
      <dgm:t>
        <a:bodyPr/>
        <a:lstStyle/>
        <a:p>
          <a:endParaRPr lang="en-US"/>
        </a:p>
      </dgm:t>
    </dgm:pt>
    <dgm:pt modelId="{67FE389C-5FEA-415A-9E9B-F6761F3B9FBD}" type="sibTrans" cxnId="{72BDE4CA-B3F1-4EAE-9FFD-B3E8C068A8E5}">
      <dgm:prSet/>
      <dgm:spPr/>
      <dgm:t>
        <a:bodyPr/>
        <a:lstStyle/>
        <a:p>
          <a:endParaRPr lang="en-US"/>
        </a:p>
      </dgm:t>
    </dgm:pt>
    <dgm:pt modelId="{3E4331D9-C434-4ADD-9261-08DBE1F1822C}">
      <dgm:prSet/>
      <dgm:spPr/>
      <dgm:t>
        <a:bodyPr/>
        <a:lstStyle/>
        <a:p>
          <a:pPr rtl="0"/>
          <a:r>
            <a:rPr lang="en-US" b="1" dirty="0" smtClean="0"/>
            <a:t>Performance Audit: </a:t>
          </a:r>
          <a:endParaRPr lang="en-US" dirty="0"/>
        </a:p>
      </dgm:t>
    </dgm:pt>
    <dgm:pt modelId="{D5A01F71-7570-4A54-A186-2F370B0E7EBD}" type="parTrans" cxnId="{4B0CF9C3-23D7-49AB-A8CC-97CE8B652F8D}">
      <dgm:prSet/>
      <dgm:spPr/>
      <dgm:t>
        <a:bodyPr/>
        <a:lstStyle/>
        <a:p>
          <a:endParaRPr lang="en-US"/>
        </a:p>
      </dgm:t>
    </dgm:pt>
    <dgm:pt modelId="{78F6D3BA-6E90-4ACD-A31A-6E014B3A8E0E}" type="sibTrans" cxnId="{4B0CF9C3-23D7-49AB-A8CC-97CE8B652F8D}">
      <dgm:prSet/>
      <dgm:spPr/>
      <dgm:t>
        <a:bodyPr/>
        <a:lstStyle/>
        <a:p>
          <a:endParaRPr lang="en-US"/>
        </a:p>
      </dgm:t>
    </dgm:pt>
    <dgm:pt modelId="{D8B0200F-30DE-4E6D-A6F2-9568F7915095}">
      <dgm:prSet/>
      <dgm:spPr/>
      <dgm:t>
        <a:bodyPr/>
        <a:lstStyle/>
        <a:p>
          <a:r>
            <a:rPr lang="en-US" dirty="0" smtClean="0"/>
            <a:t>SAB’s working teams: </a:t>
          </a:r>
          <a:endParaRPr lang="en-US" dirty="0"/>
        </a:p>
      </dgm:t>
    </dgm:pt>
    <dgm:pt modelId="{A9176EE9-8B81-4050-8CA7-41E5FC609205}" type="parTrans" cxnId="{DFE4388B-03BA-4C78-B750-1CA11DBEAC5D}">
      <dgm:prSet/>
      <dgm:spPr/>
      <dgm:t>
        <a:bodyPr/>
        <a:lstStyle/>
        <a:p>
          <a:endParaRPr lang="en-US"/>
        </a:p>
      </dgm:t>
    </dgm:pt>
    <dgm:pt modelId="{5D49CE58-B92A-4F16-B4A2-F119933DA583}" type="sibTrans" cxnId="{DFE4388B-03BA-4C78-B750-1CA11DBEAC5D}">
      <dgm:prSet/>
      <dgm:spPr/>
      <dgm:t>
        <a:bodyPr/>
        <a:lstStyle/>
        <a:p>
          <a:endParaRPr lang="en-US"/>
        </a:p>
      </dgm:t>
    </dgm:pt>
    <dgm:pt modelId="{C0955E76-40F3-4514-9D74-59B6EDC24338}">
      <dgm:prSet/>
      <dgm:spPr/>
      <dgm:t>
        <a:bodyPr/>
        <a:lstStyle/>
        <a:p>
          <a:endParaRPr lang="en-US" dirty="0"/>
        </a:p>
      </dgm:t>
    </dgm:pt>
    <dgm:pt modelId="{91F10AF0-023B-44A1-9037-65DBB1CEC878}" type="parTrans" cxnId="{797E6D5E-BDF0-4D64-BA16-3CE925BF250D}">
      <dgm:prSet/>
      <dgm:spPr/>
      <dgm:t>
        <a:bodyPr/>
        <a:lstStyle/>
        <a:p>
          <a:endParaRPr lang="en-US"/>
        </a:p>
      </dgm:t>
    </dgm:pt>
    <dgm:pt modelId="{DAE0770D-39EF-4511-8DB9-07FB711AE040}" type="sibTrans" cxnId="{797E6D5E-BDF0-4D64-BA16-3CE925BF250D}">
      <dgm:prSet/>
      <dgm:spPr/>
      <dgm:t>
        <a:bodyPr/>
        <a:lstStyle/>
        <a:p>
          <a:endParaRPr lang="en-US"/>
        </a:p>
      </dgm:t>
    </dgm:pt>
    <dgm:pt modelId="{BD58AADF-1E7F-42BC-8632-EB1333E46C5C}" type="pres">
      <dgm:prSet presAssocID="{422B4483-60C5-4BBE-AEA7-1C1590715C71}" presName="theList" presStyleCnt="0">
        <dgm:presLayoutVars>
          <dgm:dir/>
          <dgm:animLvl val="lvl"/>
          <dgm:resizeHandles val="exact"/>
        </dgm:presLayoutVars>
      </dgm:prSet>
      <dgm:spPr/>
    </dgm:pt>
    <dgm:pt modelId="{2A337DC3-3450-4EE1-896E-6E3097BAA681}" type="pres">
      <dgm:prSet presAssocID="{35668D8D-173C-47DD-A212-CBD9BA16F36B}" presName="compNode" presStyleCnt="0"/>
      <dgm:spPr/>
    </dgm:pt>
    <dgm:pt modelId="{ACD13FA1-862B-4B69-B738-5E6D998CB224}" type="pres">
      <dgm:prSet presAssocID="{35668D8D-173C-47DD-A212-CBD9BA16F36B}" presName="aNode" presStyleLbl="bgShp" presStyleIdx="0" presStyleCnt="5"/>
      <dgm:spPr/>
      <dgm:t>
        <a:bodyPr/>
        <a:lstStyle/>
        <a:p>
          <a:endParaRPr lang="en-US"/>
        </a:p>
      </dgm:t>
    </dgm:pt>
    <dgm:pt modelId="{CD5C290E-3B6F-49C8-9DD6-FDF983945A06}" type="pres">
      <dgm:prSet presAssocID="{35668D8D-173C-47DD-A212-CBD9BA16F36B}" presName="textNode" presStyleLbl="bgShp" presStyleIdx="0" presStyleCnt="5"/>
      <dgm:spPr/>
      <dgm:t>
        <a:bodyPr/>
        <a:lstStyle/>
        <a:p>
          <a:endParaRPr lang="en-US"/>
        </a:p>
      </dgm:t>
    </dgm:pt>
    <dgm:pt modelId="{CCC84238-142F-43AC-A29B-9D895B6658B2}" type="pres">
      <dgm:prSet presAssocID="{35668D8D-173C-47DD-A212-CBD9BA16F36B}" presName="compChildNode" presStyleCnt="0"/>
      <dgm:spPr/>
    </dgm:pt>
    <dgm:pt modelId="{43427A10-5D87-4AC1-AF03-0D2FD11AEEC8}" type="pres">
      <dgm:prSet presAssocID="{35668D8D-173C-47DD-A212-CBD9BA16F36B}" presName="theInnerList" presStyleCnt="0"/>
      <dgm:spPr/>
    </dgm:pt>
    <dgm:pt modelId="{15125395-8013-4111-B907-8CB7A5F4B8EC}" type="pres">
      <dgm:prSet presAssocID="{A2CE9AF2-19FB-48DC-9166-442996D5111F}" presName="childNode" presStyleLbl="node1" presStyleIdx="0" presStyleCnt="9">
        <dgm:presLayoutVars>
          <dgm:bulletEnabled val="1"/>
        </dgm:presLayoutVars>
      </dgm:prSet>
      <dgm:spPr/>
    </dgm:pt>
    <dgm:pt modelId="{BD91EBD5-36E1-4DFC-9DE5-A99970B1FB2C}" type="pres">
      <dgm:prSet presAssocID="{35668D8D-173C-47DD-A212-CBD9BA16F36B}" presName="aSpace" presStyleCnt="0"/>
      <dgm:spPr/>
    </dgm:pt>
    <dgm:pt modelId="{F05462D1-72D8-48AB-BD9C-9995BCF2F144}" type="pres">
      <dgm:prSet presAssocID="{F9907512-863B-49AE-8226-E03433A46B73}" presName="compNode" presStyleCnt="0"/>
      <dgm:spPr/>
    </dgm:pt>
    <dgm:pt modelId="{4CA9CDF3-2278-4D0B-86E0-361280244D87}" type="pres">
      <dgm:prSet presAssocID="{F9907512-863B-49AE-8226-E03433A46B73}" presName="aNode" presStyleLbl="bgShp" presStyleIdx="1" presStyleCnt="5"/>
      <dgm:spPr/>
    </dgm:pt>
    <dgm:pt modelId="{10C74260-F2F5-4A1A-83BD-E2F997C749BC}" type="pres">
      <dgm:prSet presAssocID="{F9907512-863B-49AE-8226-E03433A46B73}" presName="textNode" presStyleLbl="bgShp" presStyleIdx="1" presStyleCnt="5"/>
      <dgm:spPr/>
    </dgm:pt>
    <dgm:pt modelId="{86949F19-EEF2-49DC-96BC-6DDC169A8145}" type="pres">
      <dgm:prSet presAssocID="{F9907512-863B-49AE-8226-E03433A46B73}" presName="compChildNode" presStyleCnt="0"/>
      <dgm:spPr/>
    </dgm:pt>
    <dgm:pt modelId="{46EAC66D-2A59-4E62-B918-23C95E3C1E85}" type="pres">
      <dgm:prSet presAssocID="{F9907512-863B-49AE-8226-E03433A46B73}" presName="theInnerList" presStyleCnt="0"/>
      <dgm:spPr/>
    </dgm:pt>
    <dgm:pt modelId="{5B9456E0-8514-408D-B125-B104BF4732B3}" type="pres">
      <dgm:prSet presAssocID="{3E4331D9-C434-4ADD-9261-08DBE1F1822C}" presName="childNode" presStyleLbl="node1" presStyleIdx="1" presStyleCnt="9">
        <dgm:presLayoutVars>
          <dgm:bulletEnabled val="1"/>
        </dgm:presLayoutVars>
      </dgm:prSet>
      <dgm:spPr/>
    </dgm:pt>
    <dgm:pt modelId="{444BAB6C-6CD8-4CB2-8D45-FDC9ED4740A0}" type="pres">
      <dgm:prSet presAssocID="{F9907512-863B-49AE-8226-E03433A46B73}" presName="aSpace" presStyleCnt="0"/>
      <dgm:spPr/>
    </dgm:pt>
    <dgm:pt modelId="{99AE95A2-D569-4234-8A03-74060FA60072}" type="pres">
      <dgm:prSet presAssocID="{D8B0200F-30DE-4E6D-A6F2-9568F7915095}" presName="compNode" presStyleCnt="0"/>
      <dgm:spPr/>
    </dgm:pt>
    <dgm:pt modelId="{31581DD7-9CB3-47BE-BA1C-53DF8BDF2DD2}" type="pres">
      <dgm:prSet presAssocID="{D8B0200F-30DE-4E6D-A6F2-9568F7915095}" presName="aNode" presStyleLbl="bgShp" presStyleIdx="2" presStyleCnt="5"/>
      <dgm:spPr/>
    </dgm:pt>
    <dgm:pt modelId="{F0201576-1A71-4636-BFE5-6F78A110C67E}" type="pres">
      <dgm:prSet presAssocID="{D8B0200F-30DE-4E6D-A6F2-9568F7915095}" presName="textNode" presStyleLbl="bgShp" presStyleIdx="2" presStyleCnt="5"/>
      <dgm:spPr/>
    </dgm:pt>
    <dgm:pt modelId="{916744BB-2383-4BD8-BADA-E01821B5F397}" type="pres">
      <dgm:prSet presAssocID="{D8B0200F-30DE-4E6D-A6F2-9568F7915095}" presName="compChildNode" presStyleCnt="0"/>
      <dgm:spPr/>
    </dgm:pt>
    <dgm:pt modelId="{0A69B040-FCBC-44C0-BBAA-E98D0B03798E}" type="pres">
      <dgm:prSet presAssocID="{D8B0200F-30DE-4E6D-A6F2-9568F7915095}" presName="theInnerList" presStyleCnt="0"/>
      <dgm:spPr/>
    </dgm:pt>
    <dgm:pt modelId="{611711EC-DC77-4EC6-846F-97E347B592A3}" type="pres">
      <dgm:prSet presAssocID="{C0955E76-40F3-4514-9D74-59B6EDC24338}" presName="childNode" presStyleLbl="node1" presStyleIdx="2" presStyleCnt="9">
        <dgm:presLayoutVars>
          <dgm:bulletEnabled val="1"/>
        </dgm:presLayoutVars>
      </dgm:prSet>
      <dgm:spPr/>
    </dgm:pt>
    <dgm:pt modelId="{FF245DCC-6BC8-46D3-B8FB-368EB3453484}" type="pres">
      <dgm:prSet presAssocID="{C0955E76-40F3-4514-9D74-59B6EDC24338}" presName="aSpace2" presStyleCnt="0"/>
      <dgm:spPr/>
    </dgm:pt>
    <dgm:pt modelId="{5707AFE4-866F-4471-A0A7-C5005EB8E802}" type="pres">
      <dgm:prSet presAssocID="{E85EBFD2-05D1-4883-B21E-D6B4F3AE7A30}" presName="childNode" presStyleLbl="node1" presStyleIdx="3" presStyleCnt="9">
        <dgm:presLayoutVars>
          <dgm:bulletEnabled val="1"/>
        </dgm:presLayoutVars>
      </dgm:prSet>
      <dgm:spPr/>
    </dgm:pt>
    <dgm:pt modelId="{9B4F2CF6-A63B-4947-BC5D-42475B78B759}" type="pres">
      <dgm:prSet presAssocID="{E85EBFD2-05D1-4883-B21E-D6B4F3AE7A30}" presName="aSpace2" presStyleCnt="0"/>
      <dgm:spPr/>
    </dgm:pt>
    <dgm:pt modelId="{98F71639-5635-48FB-A6EC-6A7725F0B888}" type="pres">
      <dgm:prSet presAssocID="{BED5B54F-DCBF-4C70-AA9A-5C12EFBB5161}" presName="childNode" presStyleLbl="node1" presStyleIdx="4" presStyleCnt="9">
        <dgm:presLayoutVars>
          <dgm:bulletEnabled val="1"/>
        </dgm:presLayoutVars>
      </dgm:prSet>
      <dgm:spPr/>
    </dgm:pt>
    <dgm:pt modelId="{A062058B-0E08-4C13-8CF3-3A7F3F2470B1}" type="pres">
      <dgm:prSet presAssocID="{D8B0200F-30DE-4E6D-A6F2-9568F7915095}" presName="aSpace" presStyleCnt="0"/>
      <dgm:spPr/>
    </dgm:pt>
    <dgm:pt modelId="{08C6B08C-CE88-4134-9F8D-338CC0E59ABC}" type="pres">
      <dgm:prSet presAssocID="{8F3BD272-E12A-494B-8B82-FD6399EF4404}" presName="compNode" presStyleCnt="0"/>
      <dgm:spPr/>
    </dgm:pt>
    <dgm:pt modelId="{0C90223D-AC7B-4300-A6E8-9F29D805FA30}" type="pres">
      <dgm:prSet presAssocID="{8F3BD272-E12A-494B-8B82-FD6399EF4404}" presName="aNode" presStyleLbl="bgShp" presStyleIdx="3" presStyleCnt="5"/>
      <dgm:spPr/>
    </dgm:pt>
    <dgm:pt modelId="{56B8FEE5-E4AD-4F0F-AFA1-A061D63970B1}" type="pres">
      <dgm:prSet presAssocID="{8F3BD272-E12A-494B-8B82-FD6399EF4404}" presName="textNode" presStyleLbl="bgShp" presStyleIdx="3" presStyleCnt="5"/>
      <dgm:spPr/>
    </dgm:pt>
    <dgm:pt modelId="{0DFFDFAF-D830-4FCA-83A1-84A923122ACD}" type="pres">
      <dgm:prSet presAssocID="{8F3BD272-E12A-494B-8B82-FD6399EF4404}" presName="compChildNode" presStyleCnt="0"/>
      <dgm:spPr/>
    </dgm:pt>
    <dgm:pt modelId="{A65CA7B2-F625-448D-A76C-9C64355D17B8}" type="pres">
      <dgm:prSet presAssocID="{8F3BD272-E12A-494B-8B82-FD6399EF4404}" presName="theInnerList" presStyleCnt="0"/>
      <dgm:spPr/>
    </dgm:pt>
    <dgm:pt modelId="{CA49D594-B7E1-4F96-8A11-18DFD500E9D0}" type="pres">
      <dgm:prSet presAssocID="{87EEAAD7-520E-48E3-8C7F-BFA47FF75214}" presName="childNode" presStyleLbl="node1" presStyleIdx="5" presStyleCnt="9">
        <dgm:presLayoutVars>
          <dgm:bulletEnabled val="1"/>
        </dgm:presLayoutVars>
      </dgm:prSet>
      <dgm:spPr/>
    </dgm:pt>
    <dgm:pt modelId="{6A166E0C-A7A0-4751-BB4E-F9F1902AED0F}" type="pres">
      <dgm:prSet presAssocID="{87EEAAD7-520E-48E3-8C7F-BFA47FF75214}" presName="aSpace2" presStyleCnt="0"/>
      <dgm:spPr/>
    </dgm:pt>
    <dgm:pt modelId="{9E82D38B-88D9-418D-AFDD-6B564DB99A80}" type="pres">
      <dgm:prSet presAssocID="{3DF7C46E-F044-4471-A1E9-D6DC4650B34D}" presName="childNode" presStyleLbl="node1" presStyleIdx="6" presStyleCnt="9">
        <dgm:presLayoutVars>
          <dgm:bulletEnabled val="1"/>
        </dgm:presLayoutVars>
      </dgm:prSet>
      <dgm:spPr/>
    </dgm:pt>
    <dgm:pt modelId="{CD7E9C6C-B6C4-43CA-96FE-A6EC1DA374BF}" type="pres">
      <dgm:prSet presAssocID="{8F3BD272-E12A-494B-8B82-FD6399EF4404}" presName="aSpace" presStyleCnt="0"/>
      <dgm:spPr/>
    </dgm:pt>
    <dgm:pt modelId="{E63486FC-007B-4986-90F5-7A514833DB5D}" type="pres">
      <dgm:prSet presAssocID="{89F15F23-381E-4F2B-8AA9-7A36884A9D5F}" presName="compNode" presStyleCnt="0"/>
      <dgm:spPr/>
    </dgm:pt>
    <dgm:pt modelId="{6C80C39F-0C9A-4CC1-A136-9FC8294CA5C3}" type="pres">
      <dgm:prSet presAssocID="{89F15F23-381E-4F2B-8AA9-7A36884A9D5F}" presName="aNode" presStyleLbl="bgShp" presStyleIdx="4" presStyleCnt="5"/>
      <dgm:spPr/>
    </dgm:pt>
    <dgm:pt modelId="{A59BDE74-0A61-4BA6-B3B7-39631B7552CE}" type="pres">
      <dgm:prSet presAssocID="{89F15F23-381E-4F2B-8AA9-7A36884A9D5F}" presName="textNode" presStyleLbl="bgShp" presStyleIdx="4" presStyleCnt="5"/>
      <dgm:spPr/>
    </dgm:pt>
    <dgm:pt modelId="{36B730C7-DBAA-4C7F-A584-10B7677C285D}" type="pres">
      <dgm:prSet presAssocID="{89F15F23-381E-4F2B-8AA9-7A36884A9D5F}" presName="compChildNode" presStyleCnt="0"/>
      <dgm:spPr/>
    </dgm:pt>
    <dgm:pt modelId="{ACD1FEC8-F64D-4694-8ACA-7D1458196CA2}" type="pres">
      <dgm:prSet presAssocID="{89F15F23-381E-4F2B-8AA9-7A36884A9D5F}" presName="theInnerList" presStyleCnt="0"/>
      <dgm:spPr/>
    </dgm:pt>
    <dgm:pt modelId="{AD443F94-DCAE-4E73-A4CD-EE732C20F3B0}" type="pres">
      <dgm:prSet presAssocID="{958B0FA7-6BCD-4173-92CA-E33A0DC33E44}" presName="childNode" presStyleLbl="node1" presStyleIdx="7" presStyleCnt="9">
        <dgm:presLayoutVars>
          <dgm:bulletEnabled val="1"/>
        </dgm:presLayoutVars>
      </dgm:prSet>
      <dgm:spPr/>
    </dgm:pt>
    <dgm:pt modelId="{8533D8ED-E197-4C5F-AF94-8419494257D6}" type="pres">
      <dgm:prSet presAssocID="{958B0FA7-6BCD-4173-92CA-E33A0DC33E44}" presName="aSpace2" presStyleCnt="0"/>
      <dgm:spPr/>
    </dgm:pt>
    <dgm:pt modelId="{36F4C3D6-7BBD-4D1C-B83E-B23A8979859A}" type="pres">
      <dgm:prSet presAssocID="{6D543C05-D132-4BAE-9C4D-46C994EBE8EB}" presName="childNode" presStyleLbl="node1" presStyleIdx="8" presStyleCnt="9">
        <dgm:presLayoutVars>
          <dgm:bulletEnabled val="1"/>
        </dgm:presLayoutVars>
      </dgm:prSet>
      <dgm:spPr/>
    </dgm:pt>
  </dgm:ptLst>
  <dgm:cxnLst>
    <dgm:cxn modelId="{800F979E-5984-4C2E-8270-3F14543C2E81}" type="presOf" srcId="{3DF7C46E-F044-4471-A1E9-D6DC4650B34D}" destId="{9E82D38B-88D9-418D-AFDD-6B564DB99A80}" srcOrd="0" destOrd="0" presId="urn:microsoft.com/office/officeart/2005/8/layout/lProcess2"/>
    <dgm:cxn modelId="{8A90F7F0-98E6-44F1-AB1F-778784181043}" srcId="{422B4483-60C5-4BBE-AEA7-1C1590715C71}" destId="{8F3BD272-E12A-494B-8B82-FD6399EF4404}" srcOrd="3" destOrd="0" parTransId="{8F128AB8-6829-4EC4-B4CE-52D417104535}" sibTransId="{57613C4D-88A5-4092-A6A5-BAF248997B7A}"/>
    <dgm:cxn modelId="{AAFF7FDE-D1AC-4A81-8BCF-BA3171022904}" srcId="{422B4483-60C5-4BBE-AEA7-1C1590715C71}" destId="{35668D8D-173C-47DD-A212-CBD9BA16F36B}" srcOrd="0" destOrd="0" parTransId="{498A4E65-B32B-481E-B93C-3439B7374152}" sibTransId="{2DC3FD51-FEC2-4570-AC23-2428BC644F9F}"/>
    <dgm:cxn modelId="{323D8115-6616-4D02-A6CB-16FB70055FCC}" type="presOf" srcId="{BED5B54F-DCBF-4C70-AA9A-5C12EFBB5161}" destId="{98F71639-5635-48FB-A6EC-6A7725F0B888}" srcOrd="0" destOrd="0" presId="urn:microsoft.com/office/officeart/2005/8/layout/lProcess2"/>
    <dgm:cxn modelId="{DFE4388B-03BA-4C78-B750-1CA11DBEAC5D}" srcId="{422B4483-60C5-4BBE-AEA7-1C1590715C71}" destId="{D8B0200F-30DE-4E6D-A6F2-9568F7915095}" srcOrd="2" destOrd="0" parTransId="{A9176EE9-8B81-4050-8CA7-41E5FC609205}" sibTransId="{5D49CE58-B92A-4F16-B4A2-F119933DA583}"/>
    <dgm:cxn modelId="{94F32037-8C21-47E7-B5B0-77B1AD51C384}" type="presOf" srcId="{8F3BD272-E12A-494B-8B82-FD6399EF4404}" destId="{0C90223D-AC7B-4300-A6E8-9F29D805FA30}" srcOrd="0" destOrd="0" presId="urn:microsoft.com/office/officeart/2005/8/layout/lProcess2"/>
    <dgm:cxn modelId="{7B43A218-A9CB-4256-B4E4-62E2A58A6FDD}" type="presOf" srcId="{C0955E76-40F3-4514-9D74-59B6EDC24338}" destId="{611711EC-DC77-4EC6-846F-97E347B592A3}" srcOrd="0" destOrd="0" presId="urn:microsoft.com/office/officeart/2005/8/layout/lProcess2"/>
    <dgm:cxn modelId="{5A56700F-E971-4D4F-B178-68EC6FA17D9F}" type="presOf" srcId="{D8B0200F-30DE-4E6D-A6F2-9568F7915095}" destId="{F0201576-1A71-4636-BFE5-6F78A110C67E}" srcOrd="1" destOrd="0" presId="urn:microsoft.com/office/officeart/2005/8/layout/lProcess2"/>
    <dgm:cxn modelId="{BCD6A8DE-1130-4273-A688-27D96293A6D2}" srcId="{D8B0200F-30DE-4E6D-A6F2-9568F7915095}" destId="{E85EBFD2-05D1-4883-B21E-D6B4F3AE7A30}" srcOrd="1" destOrd="0" parTransId="{44A4D105-1B2A-4A0F-9B29-3B93A53D1578}" sibTransId="{B44D6930-A74D-47EF-B571-A9AB257AD367}"/>
    <dgm:cxn modelId="{372C2FD3-3416-4396-82BC-2FA36CBCBB01}" type="presOf" srcId="{E85EBFD2-05D1-4883-B21E-D6B4F3AE7A30}" destId="{5707AFE4-866F-4471-A0A7-C5005EB8E802}" srcOrd="0" destOrd="0" presId="urn:microsoft.com/office/officeart/2005/8/layout/lProcess2"/>
    <dgm:cxn modelId="{52420F62-09F5-4785-BEBB-2573D54A1534}" type="presOf" srcId="{35668D8D-173C-47DD-A212-CBD9BA16F36B}" destId="{ACD13FA1-862B-4B69-B738-5E6D998CB224}" srcOrd="0" destOrd="0" presId="urn:microsoft.com/office/officeart/2005/8/layout/lProcess2"/>
    <dgm:cxn modelId="{85D44644-68F7-4C8C-98A5-659E58A3DACD}" type="presOf" srcId="{8F3BD272-E12A-494B-8B82-FD6399EF4404}" destId="{56B8FEE5-E4AD-4F0F-AFA1-A061D63970B1}" srcOrd="1" destOrd="0" presId="urn:microsoft.com/office/officeart/2005/8/layout/lProcess2"/>
    <dgm:cxn modelId="{B13D0D0E-CDD9-4A7D-8092-FFA55A088440}" srcId="{422B4483-60C5-4BBE-AEA7-1C1590715C71}" destId="{89F15F23-381E-4F2B-8AA9-7A36884A9D5F}" srcOrd="4" destOrd="0" parTransId="{01819A4D-34BC-41B0-9867-EE0C3B1D3EFD}" sibTransId="{1B87A44A-A43E-4C02-8A49-14D9C537EA21}"/>
    <dgm:cxn modelId="{2AC21B57-FDFA-4D19-9E85-27F6B529F736}" srcId="{89F15F23-381E-4F2B-8AA9-7A36884A9D5F}" destId="{958B0FA7-6BCD-4173-92CA-E33A0DC33E44}" srcOrd="0" destOrd="0" parTransId="{61456CE4-A4BE-47E9-B0C5-08080FEDFD22}" sibTransId="{58FA3E8D-F3EB-46F9-AEDF-33EEB7B3BBE4}"/>
    <dgm:cxn modelId="{FBC99709-0C2E-49F6-AFBB-B81D330586D6}" type="presOf" srcId="{D8B0200F-30DE-4E6D-A6F2-9568F7915095}" destId="{31581DD7-9CB3-47BE-BA1C-53DF8BDF2DD2}" srcOrd="0" destOrd="0" presId="urn:microsoft.com/office/officeart/2005/8/layout/lProcess2"/>
    <dgm:cxn modelId="{0696032E-0A65-4342-AB17-C991D5BE5DC1}" type="presOf" srcId="{35668D8D-173C-47DD-A212-CBD9BA16F36B}" destId="{CD5C290E-3B6F-49C8-9DD6-FDF983945A06}" srcOrd="1" destOrd="0" presId="urn:microsoft.com/office/officeart/2005/8/layout/lProcess2"/>
    <dgm:cxn modelId="{72BDE4CA-B3F1-4EAE-9FFD-B3E8C068A8E5}" srcId="{422B4483-60C5-4BBE-AEA7-1C1590715C71}" destId="{F9907512-863B-49AE-8226-E03433A46B73}" srcOrd="1" destOrd="0" parTransId="{B7888380-4196-4CDB-B278-2A661DB252C7}" sibTransId="{67FE389C-5FEA-415A-9E9B-F6761F3B9FBD}"/>
    <dgm:cxn modelId="{8D6D6EDE-D204-4929-AAF8-65CDE5592821}" type="presOf" srcId="{F9907512-863B-49AE-8226-E03433A46B73}" destId="{4CA9CDF3-2278-4D0B-86E0-361280244D87}" srcOrd="0" destOrd="0" presId="urn:microsoft.com/office/officeart/2005/8/layout/lProcess2"/>
    <dgm:cxn modelId="{153ED4CB-8892-44CB-93FE-F006CC3C4708}" srcId="{89F15F23-381E-4F2B-8AA9-7A36884A9D5F}" destId="{6D543C05-D132-4BAE-9C4D-46C994EBE8EB}" srcOrd="1" destOrd="0" parTransId="{E5E04F65-AAD0-4F1E-B47B-572A14F36B99}" sibTransId="{1EC41E0D-FE1B-4388-9F15-DFE9193C11FC}"/>
    <dgm:cxn modelId="{C67129DE-6D1B-4F59-B82E-4E5A3C9DA059}" type="presOf" srcId="{3E4331D9-C434-4ADD-9261-08DBE1F1822C}" destId="{5B9456E0-8514-408D-B125-B104BF4732B3}" srcOrd="0" destOrd="0" presId="urn:microsoft.com/office/officeart/2005/8/layout/lProcess2"/>
    <dgm:cxn modelId="{BAC498BF-0E03-4664-8555-0A78024ECEF8}" srcId="{D8B0200F-30DE-4E6D-A6F2-9568F7915095}" destId="{BED5B54F-DCBF-4C70-AA9A-5C12EFBB5161}" srcOrd="2" destOrd="0" parTransId="{025D262F-A5C8-4B1C-8272-E678DB54490D}" sibTransId="{8101C373-ED55-4C68-A483-1C2CD8CDDB70}"/>
    <dgm:cxn modelId="{3F1987B1-E17C-442C-AFEA-F8745DDE4A23}" srcId="{8F3BD272-E12A-494B-8B82-FD6399EF4404}" destId="{3DF7C46E-F044-4471-A1E9-D6DC4650B34D}" srcOrd="1" destOrd="0" parTransId="{00AC42D7-7A00-4506-A25C-433475E79E25}" sibTransId="{08AB2C42-C3C4-43E2-A3DC-7CB669E7DBF3}"/>
    <dgm:cxn modelId="{975668AD-354D-4595-BBF4-8514DF195B0E}" type="presOf" srcId="{89F15F23-381E-4F2B-8AA9-7A36884A9D5F}" destId="{A59BDE74-0A61-4BA6-B3B7-39631B7552CE}" srcOrd="1" destOrd="0" presId="urn:microsoft.com/office/officeart/2005/8/layout/lProcess2"/>
    <dgm:cxn modelId="{4B0CF9C3-23D7-49AB-A8CC-97CE8B652F8D}" srcId="{F9907512-863B-49AE-8226-E03433A46B73}" destId="{3E4331D9-C434-4ADD-9261-08DBE1F1822C}" srcOrd="0" destOrd="0" parTransId="{D5A01F71-7570-4A54-A186-2F370B0E7EBD}" sibTransId="{78F6D3BA-6E90-4ACD-A31A-6E014B3A8E0E}"/>
    <dgm:cxn modelId="{797E6D5E-BDF0-4D64-BA16-3CE925BF250D}" srcId="{D8B0200F-30DE-4E6D-A6F2-9568F7915095}" destId="{C0955E76-40F3-4514-9D74-59B6EDC24338}" srcOrd="0" destOrd="0" parTransId="{91F10AF0-023B-44A1-9037-65DBB1CEC878}" sibTransId="{DAE0770D-39EF-4511-8DB9-07FB711AE040}"/>
    <dgm:cxn modelId="{5FF47CA2-EBB1-4CD3-A213-9B18E5C465A1}" srcId="{35668D8D-173C-47DD-A212-CBD9BA16F36B}" destId="{A2CE9AF2-19FB-48DC-9166-442996D5111F}" srcOrd="0" destOrd="0" parTransId="{60290C5F-9F89-430D-A126-5FF799B15155}" sibTransId="{D30E7715-AE7C-4217-84E0-9300227E4700}"/>
    <dgm:cxn modelId="{714E8D12-D267-40A8-9E12-3A33417E6892}" type="presOf" srcId="{958B0FA7-6BCD-4173-92CA-E33A0DC33E44}" destId="{AD443F94-DCAE-4E73-A4CD-EE732C20F3B0}" srcOrd="0" destOrd="0" presId="urn:microsoft.com/office/officeart/2005/8/layout/lProcess2"/>
    <dgm:cxn modelId="{C97BA32B-ABA8-45BC-BBC4-3D1AF5EC823C}" type="presOf" srcId="{A2CE9AF2-19FB-48DC-9166-442996D5111F}" destId="{15125395-8013-4111-B907-8CB7A5F4B8EC}" srcOrd="0" destOrd="0" presId="urn:microsoft.com/office/officeart/2005/8/layout/lProcess2"/>
    <dgm:cxn modelId="{91BB5EAC-8450-4844-9CC0-6FEACA3E13A5}" type="presOf" srcId="{422B4483-60C5-4BBE-AEA7-1C1590715C71}" destId="{BD58AADF-1E7F-42BC-8632-EB1333E46C5C}" srcOrd="0" destOrd="0" presId="urn:microsoft.com/office/officeart/2005/8/layout/lProcess2"/>
    <dgm:cxn modelId="{37F1A88C-4D94-422F-826C-17FE03F348B3}" type="presOf" srcId="{87EEAAD7-520E-48E3-8C7F-BFA47FF75214}" destId="{CA49D594-B7E1-4F96-8A11-18DFD500E9D0}" srcOrd="0" destOrd="0" presId="urn:microsoft.com/office/officeart/2005/8/layout/lProcess2"/>
    <dgm:cxn modelId="{EB8A6062-1A5E-4F42-8973-BA8A92567E18}" type="presOf" srcId="{89F15F23-381E-4F2B-8AA9-7A36884A9D5F}" destId="{6C80C39F-0C9A-4CC1-A136-9FC8294CA5C3}" srcOrd="0" destOrd="0" presId="urn:microsoft.com/office/officeart/2005/8/layout/lProcess2"/>
    <dgm:cxn modelId="{063501D7-3CC5-44B6-BF85-67EC2AD338A1}" type="presOf" srcId="{F9907512-863B-49AE-8226-E03433A46B73}" destId="{10C74260-F2F5-4A1A-83BD-E2F997C749BC}" srcOrd="1" destOrd="0" presId="urn:microsoft.com/office/officeart/2005/8/layout/lProcess2"/>
    <dgm:cxn modelId="{1BE005FC-EB35-4675-AB01-A79F2D44341F}" srcId="{8F3BD272-E12A-494B-8B82-FD6399EF4404}" destId="{87EEAAD7-520E-48E3-8C7F-BFA47FF75214}" srcOrd="0" destOrd="0" parTransId="{94560532-2DE1-4E5A-B7B0-866BC8B1ED10}" sibTransId="{230C985E-CD67-4CC0-9916-486C78017FA4}"/>
    <dgm:cxn modelId="{514B1C88-716D-4E41-9DCC-C74E08200641}" type="presOf" srcId="{6D543C05-D132-4BAE-9C4D-46C994EBE8EB}" destId="{36F4C3D6-7BBD-4D1C-B83E-B23A8979859A}" srcOrd="0" destOrd="0" presId="urn:microsoft.com/office/officeart/2005/8/layout/lProcess2"/>
    <dgm:cxn modelId="{887AAC92-88E2-4CCB-841B-E651537D6DC2}" type="presParOf" srcId="{BD58AADF-1E7F-42BC-8632-EB1333E46C5C}" destId="{2A337DC3-3450-4EE1-896E-6E3097BAA681}" srcOrd="0" destOrd="0" presId="urn:microsoft.com/office/officeart/2005/8/layout/lProcess2"/>
    <dgm:cxn modelId="{6E6E7220-4B00-44D3-B6BA-1DB6ACA44EBE}" type="presParOf" srcId="{2A337DC3-3450-4EE1-896E-6E3097BAA681}" destId="{ACD13FA1-862B-4B69-B738-5E6D998CB224}" srcOrd="0" destOrd="0" presId="urn:microsoft.com/office/officeart/2005/8/layout/lProcess2"/>
    <dgm:cxn modelId="{21DDECDC-6B83-4B0A-AED6-BBBDD8E6D01D}" type="presParOf" srcId="{2A337DC3-3450-4EE1-896E-6E3097BAA681}" destId="{CD5C290E-3B6F-49C8-9DD6-FDF983945A06}" srcOrd="1" destOrd="0" presId="urn:microsoft.com/office/officeart/2005/8/layout/lProcess2"/>
    <dgm:cxn modelId="{E674099A-342D-4670-BE17-7DA1CD214B63}" type="presParOf" srcId="{2A337DC3-3450-4EE1-896E-6E3097BAA681}" destId="{CCC84238-142F-43AC-A29B-9D895B6658B2}" srcOrd="2" destOrd="0" presId="urn:microsoft.com/office/officeart/2005/8/layout/lProcess2"/>
    <dgm:cxn modelId="{0A7AB05F-EC9E-46F5-8B6B-0EBF6F43C9B8}" type="presParOf" srcId="{CCC84238-142F-43AC-A29B-9D895B6658B2}" destId="{43427A10-5D87-4AC1-AF03-0D2FD11AEEC8}" srcOrd="0" destOrd="0" presId="urn:microsoft.com/office/officeart/2005/8/layout/lProcess2"/>
    <dgm:cxn modelId="{76BBBF1C-ED5C-474F-8970-AE293FFD0193}" type="presParOf" srcId="{43427A10-5D87-4AC1-AF03-0D2FD11AEEC8}" destId="{15125395-8013-4111-B907-8CB7A5F4B8EC}" srcOrd="0" destOrd="0" presId="urn:microsoft.com/office/officeart/2005/8/layout/lProcess2"/>
    <dgm:cxn modelId="{7C2D93CD-08BB-45B5-AB3C-C1CABB9C2D7D}" type="presParOf" srcId="{BD58AADF-1E7F-42BC-8632-EB1333E46C5C}" destId="{BD91EBD5-36E1-4DFC-9DE5-A99970B1FB2C}" srcOrd="1" destOrd="0" presId="urn:microsoft.com/office/officeart/2005/8/layout/lProcess2"/>
    <dgm:cxn modelId="{5EF18522-70DB-4E44-AEFE-2ECBB6A43757}" type="presParOf" srcId="{BD58AADF-1E7F-42BC-8632-EB1333E46C5C}" destId="{F05462D1-72D8-48AB-BD9C-9995BCF2F144}" srcOrd="2" destOrd="0" presId="urn:microsoft.com/office/officeart/2005/8/layout/lProcess2"/>
    <dgm:cxn modelId="{6CBA4A5C-C42A-4F9A-B4FE-016B2B7DC7B6}" type="presParOf" srcId="{F05462D1-72D8-48AB-BD9C-9995BCF2F144}" destId="{4CA9CDF3-2278-4D0B-86E0-361280244D87}" srcOrd="0" destOrd="0" presId="urn:microsoft.com/office/officeart/2005/8/layout/lProcess2"/>
    <dgm:cxn modelId="{2CFA6277-EEB5-491F-A66E-DBCB4A2B57A9}" type="presParOf" srcId="{F05462D1-72D8-48AB-BD9C-9995BCF2F144}" destId="{10C74260-F2F5-4A1A-83BD-E2F997C749BC}" srcOrd="1" destOrd="0" presId="urn:microsoft.com/office/officeart/2005/8/layout/lProcess2"/>
    <dgm:cxn modelId="{D6608827-2A8E-48CA-9F1A-1AC656B80179}" type="presParOf" srcId="{F05462D1-72D8-48AB-BD9C-9995BCF2F144}" destId="{86949F19-EEF2-49DC-96BC-6DDC169A8145}" srcOrd="2" destOrd="0" presId="urn:microsoft.com/office/officeart/2005/8/layout/lProcess2"/>
    <dgm:cxn modelId="{6307875B-AE28-48A8-BF89-B03BCF87A1AF}" type="presParOf" srcId="{86949F19-EEF2-49DC-96BC-6DDC169A8145}" destId="{46EAC66D-2A59-4E62-B918-23C95E3C1E85}" srcOrd="0" destOrd="0" presId="urn:microsoft.com/office/officeart/2005/8/layout/lProcess2"/>
    <dgm:cxn modelId="{1AB59A05-3C0F-476D-9696-6AFB4D20902A}" type="presParOf" srcId="{46EAC66D-2A59-4E62-B918-23C95E3C1E85}" destId="{5B9456E0-8514-408D-B125-B104BF4732B3}" srcOrd="0" destOrd="0" presId="urn:microsoft.com/office/officeart/2005/8/layout/lProcess2"/>
    <dgm:cxn modelId="{2A8528D1-6DAA-4A50-A579-26A2695E2269}" type="presParOf" srcId="{BD58AADF-1E7F-42BC-8632-EB1333E46C5C}" destId="{444BAB6C-6CD8-4CB2-8D45-FDC9ED4740A0}" srcOrd="3" destOrd="0" presId="urn:microsoft.com/office/officeart/2005/8/layout/lProcess2"/>
    <dgm:cxn modelId="{E703124F-DE01-4ADE-B707-CBC9F8E1BA3C}" type="presParOf" srcId="{BD58AADF-1E7F-42BC-8632-EB1333E46C5C}" destId="{99AE95A2-D569-4234-8A03-74060FA60072}" srcOrd="4" destOrd="0" presId="urn:microsoft.com/office/officeart/2005/8/layout/lProcess2"/>
    <dgm:cxn modelId="{840012C6-1B51-46CB-8708-B897C93A4A15}" type="presParOf" srcId="{99AE95A2-D569-4234-8A03-74060FA60072}" destId="{31581DD7-9CB3-47BE-BA1C-53DF8BDF2DD2}" srcOrd="0" destOrd="0" presId="urn:microsoft.com/office/officeart/2005/8/layout/lProcess2"/>
    <dgm:cxn modelId="{5DEC30B2-27FA-4875-A838-3FDA8A06B7CA}" type="presParOf" srcId="{99AE95A2-D569-4234-8A03-74060FA60072}" destId="{F0201576-1A71-4636-BFE5-6F78A110C67E}" srcOrd="1" destOrd="0" presId="urn:microsoft.com/office/officeart/2005/8/layout/lProcess2"/>
    <dgm:cxn modelId="{F3485CF6-C007-4AB0-ADBE-A3E02ABF52EF}" type="presParOf" srcId="{99AE95A2-D569-4234-8A03-74060FA60072}" destId="{916744BB-2383-4BD8-BADA-E01821B5F397}" srcOrd="2" destOrd="0" presId="urn:microsoft.com/office/officeart/2005/8/layout/lProcess2"/>
    <dgm:cxn modelId="{F8DC36A2-03BB-4741-A5BB-E476BB78F9F9}" type="presParOf" srcId="{916744BB-2383-4BD8-BADA-E01821B5F397}" destId="{0A69B040-FCBC-44C0-BBAA-E98D0B03798E}" srcOrd="0" destOrd="0" presId="urn:microsoft.com/office/officeart/2005/8/layout/lProcess2"/>
    <dgm:cxn modelId="{BA36904C-A1BF-47E4-84F3-D7DBC7920690}" type="presParOf" srcId="{0A69B040-FCBC-44C0-BBAA-E98D0B03798E}" destId="{611711EC-DC77-4EC6-846F-97E347B592A3}" srcOrd="0" destOrd="0" presId="urn:microsoft.com/office/officeart/2005/8/layout/lProcess2"/>
    <dgm:cxn modelId="{C7B35BAB-398A-4777-9790-283D50FEBE47}" type="presParOf" srcId="{0A69B040-FCBC-44C0-BBAA-E98D0B03798E}" destId="{FF245DCC-6BC8-46D3-B8FB-368EB3453484}" srcOrd="1" destOrd="0" presId="urn:microsoft.com/office/officeart/2005/8/layout/lProcess2"/>
    <dgm:cxn modelId="{CB4ED54C-C7D7-4F20-AAAB-44F5D1C0C6B7}" type="presParOf" srcId="{0A69B040-FCBC-44C0-BBAA-E98D0B03798E}" destId="{5707AFE4-866F-4471-A0A7-C5005EB8E802}" srcOrd="2" destOrd="0" presId="urn:microsoft.com/office/officeart/2005/8/layout/lProcess2"/>
    <dgm:cxn modelId="{FC472F92-5ED9-4314-A5C8-BE7033A05E93}" type="presParOf" srcId="{0A69B040-FCBC-44C0-BBAA-E98D0B03798E}" destId="{9B4F2CF6-A63B-4947-BC5D-42475B78B759}" srcOrd="3" destOrd="0" presId="urn:microsoft.com/office/officeart/2005/8/layout/lProcess2"/>
    <dgm:cxn modelId="{1DE5FCF6-14D8-40C5-9D44-9399F15CCC00}" type="presParOf" srcId="{0A69B040-FCBC-44C0-BBAA-E98D0B03798E}" destId="{98F71639-5635-48FB-A6EC-6A7725F0B888}" srcOrd="4" destOrd="0" presId="urn:microsoft.com/office/officeart/2005/8/layout/lProcess2"/>
    <dgm:cxn modelId="{3DE4AB20-55E5-496F-8FE1-E69233A350A4}" type="presParOf" srcId="{BD58AADF-1E7F-42BC-8632-EB1333E46C5C}" destId="{A062058B-0E08-4C13-8CF3-3A7F3F2470B1}" srcOrd="5" destOrd="0" presId="urn:microsoft.com/office/officeart/2005/8/layout/lProcess2"/>
    <dgm:cxn modelId="{DAA3733A-8289-4E2A-A910-4DE8E2DA1993}" type="presParOf" srcId="{BD58AADF-1E7F-42BC-8632-EB1333E46C5C}" destId="{08C6B08C-CE88-4134-9F8D-338CC0E59ABC}" srcOrd="6" destOrd="0" presId="urn:microsoft.com/office/officeart/2005/8/layout/lProcess2"/>
    <dgm:cxn modelId="{AAF2A876-F3F9-4E4E-AF1E-6D5606091C8C}" type="presParOf" srcId="{08C6B08C-CE88-4134-9F8D-338CC0E59ABC}" destId="{0C90223D-AC7B-4300-A6E8-9F29D805FA30}" srcOrd="0" destOrd="0" presId="urn:microsoft.com/office/officeart/2005/8/layout/lProcess2"/>
    <dgm:cxn modelId="{76C059AA-9A2C-4C80-8B02-FD229E3CF703}" type="presParOf" srcId="{08C6B08C-CE88-4134-9F8D-338CC0E59ABC}" destId="{56B8FEE5-E4AD-4F0F-AFA1-A061D63970B1}" srcOrd="1" destOrd="0" presId="urn:microsoft.com/office/officeart/2005/8/layout/lProcess2"/>
    <dgm:cxn modelId="{560AFFC2-E0D0-46F7-AA8D-73A0ACECD379}" type="presParOf" srcId="{08C6B08C-CE88-4134-9F8D-338CC0E59ABC}" destId="{0DFFDFAF-D830-4FCA-83A1-84A923122ACD}" srcOrd="2" destOrd="0" presId="urn:microsoft.com/office/officeart/2005/8/layout/lProcess2"/>
    <dgm:cxn modelId="{2FC04B3C-9066-4E0D-83D5-010A34AA7979}" type="presParOf" srcId="{0DFFDFAF-D830-4FCA-83A1-84A923122ACD}" destId="{A65CA7B2-F625-448D-A76C-9C64355D17B8}" srcOrd="0" destOrd="0" presId="urn:microsoft.com/office/officeart/2005/8/layout/lProcess2"/>
    <dgm:cxn modelId="{75FFA205-3EFF-4CC0-9E29-F5E8E93C62E2}" type="presParOf" srcId="{A65CA7B2-F625-448D-A76C-9C64355D17B8}" destId="{CA49D594-B7E1-4F96-8A11-18DFD500E9D0}" srcOrd="0" destOrd="0" presId="urn:microsoft.com/office/officeart/2005/8/layout/lProcess2"/>
    <dgm:cxn modelId="{ECD8F42A-1B8E-42F4-B50C-648CDBFA9B6E}" type="presParOf" srcId="{A65CA7B2-F625-448D-A76C-9C64355D17B8}" destId="{6A166E0C-A7A0-4751-BB4E-F9F1902AED0F}" srcOrd="1" destOrd="0" presId="urn:microsoft.com/office/officeart/2005/8/layout/lProcess2"/>
    <dgm:cxn modelId="{887CEBC8-46D9-4C3E-A26C-C073C919A844}" type="presParOf" srcId="{A65CA7B2-F625-448D-A76C-9C64355D17B8}" destId="{9E82D38B-88D9-418D-AFDD-6B564DB99A80}" srcOrd="2" destOrd="0" presId="urn:microsoft.com/office/officeart/2005/8/layout/lProcess2"/>
    <dgm:cxn modelId="{DCCC8D34-395C-48D4-85EA-3EBF9EF68B62}" type="presParOf" srcId="{BD58AADF-1E7F-42BC-8632-EB1333E46C5C}" destId="{CD7E9C6C-B6C4-43CA-96FE-A6EC1DA374BF}" srcOrd="7" destOrd="0" presId="urn:microsoft.com/office/officeart/2005/8/layout/lProcess2"/>
    <dgm:cxn modelId="{396E1B06-743D-4818-B1CB-22442CDE3789}" type="presParOf" srcId="{BD58AADF-1E7F-42BC-8632-EB1333E46C5C}" destId="{E63486FC-007B-4986-90F5-7A514833DB5D}" srcOrd="8" destOrd="0" presId="urn:microsoft.com/office/officeart/2005/8/layout/lProcess2"/>
    <dgm:cxn modelId="{824BC5F7-A1C6-4AFA-BF7F-C6036B74B0D5}" type="presParOf" srcId="{E63486FC-007B-4986-90F5-7A514833DB5D}" destId="{6C80C39F-0C9A-4CC1-A136-9FC8294CA5C3}" srcOrd="0" destOrd="0" presId="urn:microsoft.com/office/officeart/2005/8/layout/lProcess2"/>
    <dgm:cxn modelId="{3157EF2D-2850-4017-83C8-F59EBE874C22}" type="presParOf" srcId="{E63486FC-007B-4986-90F5-7A514833DB5D}" destId="{A59BDE74-0A61-4BA6-B3B7-39631B7552CE}" srcOrd="1" destOrd="0" presId="urn:microsoft.com/office/officeart/2005/8/layout/lProcess2"/>
    <dgm:cxn modelId="{BB923B89-0481-422C-BC92-AC9745B9AA1F}" type="presParOf" srcId="{E63486FC-007B-4986-90F5-7A514833DB5D}" destId="{36B730C7-DBAA-4C7F-A584-10B7677C285D}" srcOrd="2" destOrd="0" presId="urn:microsoft.com/office/officeart/2005/8/layout/lProcess2"/>
    <dgm:cxn modelId="{64B8C58B-048F-4C3E-8075-4225E00E228E}" type="presParOf" srcId="{36B730C7-DBAA-4C7F-A584-10B7677C285D}" destId="{ACD1FEC8-F64D-4694-8ACA-7D1458196CA2}" srcOrd="0" destOrd="0" presId="urn:microsoft.com/office/officeart/2005/8/layout/lProcess2"/>
    <dgm:cxn modelId="{CD159595-3CBA-4847-8942-5B11B4F03FAC}" type="presParOf" srcId="{ACD1FEC8-F64D-4694-8ACA-7D1458196CA2}" destId="{AD443F94-DCAE-4E73-A4CD-EE732C20F3B0}" srcOrd="0" destOrd="0" presId="urn:microsoft.com/office/officeart/2005/8/layout/lProcess2"/>
    <dgm:cxn modelId="{FF1161E6-2333-4F74-BC4E-807B5DC00CFA}" type="presParOf" srcId="{ACD1FEC8-F64D-4694-8ACA-7D1458196CA2}" destId="{8533D8ED-E197-4C5F-AF94-8419494257D6}" srcOrd="1" destOrd="0" presId="urn:microsoft.com/office/officeart/2005/8/layout/lProcess2"/>
    <dgm:cxn modelId="{50D83E28-9AC0-4494-91AB-C55187E5F8C2}" type="presParOf" srcId="{ACD1FEC8-F64D-4694-8ACA-7D1458196CA2}" destId="{36F4C3D6-7BBD-4D1C-B83E-B23A8979859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F2D560-9AE1-438D-8ACC-4E6E517BD8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5A6070-6E50-4394-B868-2546D80FDCA5}">
      <dgm:prSet phldrT="[Text]"/>
      <dgm:spPr/>
      <dgm:t>
        <a:bodyPr/>
        <a:lstStyle/>
        <a:p>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Auditing of the National Rationing System.</a:t>
          </a:r>
          <a:endParaRPr lang="en-US" b="1" dirty="0"/>
        </a:p>
      </dgm:t>
    </dgm:pt>
    <dgm:pt modelId="{FC93329E-4214-4CEF-8278-8177DE935172}" type="parTrans" cxnId="{1E96D999-A6EC-48E0-851D-CC5C33BE1D22}">
      <dgm:prSet/>
      <dgm:spPr/>
      <dgm:t>
        <a:bodyPr/>
        <a:lstStyle/>
        <a:p>
          <a:endParaRPr lang="en-US" b="1"/>
        </a:p>
      </dgm:t>
    </dgm:pt>
    <dgm:pt modelId="{610C0668-3EAF-45CD-B450-604590329B46}" type="sibTrans" cxnId="{1E96D999-A6EC-48E0-851D-CC5C33BE1D22}">
      <dgm:prSet/>
      <dgm:spPr/>
      <dgm:t>
        <a:bodyPr/>
        <a:lstStyle/>
        <a:p>
          <a:endParaRPr lang="en-US" b="1"/>
        </a:p>
      </dgm:t>
    </dgm:pt>
    <dgm:pt modelId="{D7B9D21D-5579-4499-A3FE-5A1B88E84EC3}">
      <dgm:prSet phldrT="[Text]"/>
      <dgm:spPr/>
      <dgm:t>
        <a:bodyPr/>
        <a:lstStyle/>
        <a:p>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Auditing of the Traffic Ticketing Information System.</a:t>
          </a:r>
          <a:endParaRPr lang="en-US" b="1" dirty="0"/>
        </a:p>
      </dgm:t>
    </dgm:pt>
    <dgm:pt modelId="{E2DF2C6F-51A7-4697-84E3-CD390512F700}" type="parTrans" cxnId="{62D361EA-1E09-4076-9341-22F6333FB64A}">
      <dgm:prSet/>
      <dgm:spPr/>
      <dgm:t>
        <a:bodyPr/>
        <a:lstStyle/>
        <a:p>
          <a:endParaRPr lang="en-US" b="1"/>
        </a:p>
      </dgm:t>
    </dgm:pt>
    <dgm:pt modelId="{5A81BF24-AB04-40F1-9C4E-ACA1611FAFB1}" type="sibTrans" cxnId="{62D361EA-1E09-4076-9341-22F6333FB64A}">
      <dgm:prSet/>
      <dgm:spPr/>
      <dgm:t>
        <a:bodyPr/>
        <a:lstStyle/>
        <a:p>
          <a:endParaRPr lang="en-US" b="1"/>
        </a:p>
      </dgm:t>
    </dgm:pt>
    <dgm:pt modelId="{27994AFE-B7E9-41C9-931B-0E1ECC7E3F8E}">
      <dgm:prSet phldrT="[Text]"/>
      <dgm:spPr/>
      <dgm:t>
        <a:bodyPr/>
        <a:lstStyle/>
        <a:p>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Auditing of the digital security environment of Kuwait authority for partnership projects.</a:t>
          </a:r>
          <a:endParaRPr lang="en-US" b="1" dirty="0"/>
        </a:p>
      </dgm:t>
    </dgm:pt>
    <dgm:pt modelId="{C02EB347-856C-48AC-AE6F-263B0BBE6111}" type="parTrans" cxnId="{49CEDE16-C958-43DA-98F1-212C60E376C5}">
      <dgm:prSet/>
      <dgm:spPr/>
      <dgm:t>
        <a:bodyPr/>
        <a:lstStyle/>
        <a:p>
          <a:endParaRPr lang="en-US" b="1"/>
        </a:p>
      </dgm:t>
    </dgm:pt>
    <dgm:pt modelId="{A12BC64C-1BE2-4365-82EF-51145A19149E}" type="sibTrans" cxnId="{49CEDE16-C958-43DA-98F1-212C60E376C5}">
      <dgm:prSet/>
      <dgm:spPr/>
      <dgm:t>
        <a:bodyPr/>
        <a:lstStyle/>
        <a:p>
          <a:endParaRPr lang="en-US" b="1"/>
        </a:p>
      </dgm:t>
    </dgm:pt>
    <dgm:pt modelId="{FB4B075C-A9AB-4B6B-A02F-6E651515E0B2}">
      <dgm:prSet phldrT="[Text]"/>
      <dgm:spPr/>
      <dgm:t>
        <a:bodyPr/>
        <a:lstStyle/>
        <a:p>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Evaluating the efficiency of automated systems in Kuwait Fund for Arab Economic Development with an emphasize on the security of the systems.</a:t>
          </a:r>
          <a:endParaRPr lang="en-US" b="1" dirty="0"/>
        </a:p>
      </dgm:t>
    </dgm:pt>
    <dgm:pt modelId="{A370CD8F-7699-483F-A352-8BE29B62CEC6}" type="parTrans" cxnId="{1F8F436D-072D-4DAD-9BF5-880C83107B1F}">
      <dgm:prSet/>
      <dgm:spPr/>
      <dgm:t>
        <a:bodyPr/>
        <a:lstStyle/>
        <a:p>
          <a:endParaRPr lang="en-US" b="1"/>
        </a:p>
      </dgm:t>
    </dgm:pt>
    <dgm:pt modelId="{4FD8A051-5490-41F8-863B-82B9563B2010}" type="sibTrans" cxnId="{1F8F436D-072D-4DAD-9BF5-880C83107B1F}">
      <dgm:prSet/>
      <dgm:spPr/>
      <dgm:t>
        <a:bodyPr/>
        <a:lstStyle/>
        <a:p>
          <a:endParaRPr lang="en-US" b="1"/>
        </a:p>
      </dgm:t>
    </dgm:pt>
    <dgm:pt modelId="{EEE3759B-8CFF-442A-A439-8AC9FB22A69A}" type="pres">
      <dgm:prSet presAssocID="{5FF2D560-9AE1-438D-8ACC-4E6E517BD8DA}" presName="diagram" presStyleCnt="0">
        <dgm:presLayoutVars>
          <dgm:dir/>
          <dgm:resizeHandles val="exact"/>
        </dgm:presLayoutVars>
      </dgm:prSet>
      <dgm:spPr/>
    </dgm:pt>
    <dgm:pt modelId="{039DA94B-0ADC-474D-8039-37CF8F18F538}" type="pres">
      <dgm:prSet presAssocID="{095A6070-6E50-4394-B868-2546D80FDCA5}" presName="node" presStyleLbl="node1" presStyleIdx="0" presStyleCnt="4">
        <dgm:presLayoutVars>
          <dgm:bulletEnabled val="1"/>
        </dgm:presLayoutVars>
      </dgm:prSet>
      <dgm:spPr/>
      <dgm:t>
        <a:bodyPr/>
        <a:lstStyle/>
        <a:p>
          <a:endParaRPr lang="en-US"/>
        </a:p>
      </dgm:t>
    </dgm:pt>
    <dgm:pt modelId="{7808130F-D163-4CCE-87AB-49117514F32B}" type="pres">
      <dgm:prSet presAssocID="{610C0668-3EAF-45CD-B450-604590329B46}" presName="sibTrans" presStyleCnt="0"/>
      <dgm:spPr/>
    </dgm:pt>
    <dgm:pt modelId="{20FE9364-8640-4DF0-8883-3F5C89ECF3DD}" type="pres">
      <dgm:prSet presAssocID="{D7B9D21D-5579-4499-A3FE-5A1B88E84EC3}" presName="node" presStyleLbl="node1" presStyleIdx="1" presStyleCnt="4">
        <dgm:presLayoutVars>
          <dgm:bulletEnabled val="1"/>
        </dgm:presLayoutVars>
      </dgm:prSet>
      <dgm:spPr/>
      <dgm:t>
        <a:bodyPr/>
        <a:lstStyle/>
        <a:p>
          <a:endParaRPr lang="en-US"/>
        </a:p>
      </dgm:t>
    </dgm:pt>
    <dgm:pt modelId="{67801316-EFC2-48C5-BBB3-0F585DF61B90}" type="pres">
      <dgm:prSet presAssocID="{5A81BF24-AB04-40F1-9C4E-ACA1611FAFB1}" presName="sibTrans" presStyleCnt="0"/>
      <dgm:spPr/>
    </dgm:pt>
    <dgm:pt modelId="{9496913D-0FB0-43A7-8730-93ECBFEA1188}" type="pres">
      <dgm:prSet presAssocID="{27994AFE-B7E9-41C9-931B-0E1ECC7E3F8E}" presName="node" presStyleLbl="node1" presStyleIdx="2" presStyleCnt="4">
        <dgm:presLayoutVars>
          <dgm:bulletEnabled val="1"/>
        </dgm:presLayoutVars>
      </dgm:prSet>
      <dgm:spPr/>
      <dgm:t>
        <a:bodyPr/>
        <a:lstStyle/>
        <a:p>
          <a:endParaRPr lang="en-US"/>
        </a:p>
      </dgm:t>
    </dgm:pt>
    <dgm:pt modelId="{C2CE4CBD-97F9-4C27-BDE0-DF49018C328F}" type="pres">
      <dgm:prSet presAssocID="{A12BC64C-1BE2-4365-82EF-51145A19149E}" presName="sibTrans" presStyleCnt="0"/>
      <dgm:spPr/>
    </dgm:pt>
    <dgm:pt modelId="{B7C44126-7EE2-497A-8642-6B364BF39F00}" type="pres">
      <dgm:prSet presAssocID="{FB4B075C-A9AB-4B6B-A02F-6E651515E0B2}" presName="node" presStyleLbl="node1" presStyleIdx="3" presStyleCnt="4">
        <dgm:presLayoutVars>
          <dgm:bulletEnabled val="1"/>
        </dgm:presLayoutVars>
      </dgm:prSet>
      <dgm:spPr/>
      <dgm:t>
        <a:bodyPr/>
        <a:lstStyle/>
        <a:p>
          <a:endParaRPr lang="en-US"/>
        </a:p>
      </dgm:t>
    </dgm:pt>
  </dgm:ptLst>
  <dgm:cxnLst>
    <dgm:cxn modelId="{91C82512-82EB-441B-84F3-B4A09375BE88}" type="presOf" srcId="{FB4B075C-A9AB-4B6B-A02F-6E651515E0B2}" destId="{B7C44126-7EE2-497A-8642-6B364BF39F00}" srcOrd="0" destOrd="0" presId="urn:microsoft.com/office/officeart/2005/8/layout/default"/>
    <dgm:cxn modelId="{D1A45003-6A48-49BE-B0DE-AE32EA9201FA}" type="presOf" srcId="{095A6070-6E50-4394-B868-2546D80FDCA5}" destId="{039DA94B-0ADC-474D-8039-37CF8F18F538}" srcOrd="0" destOrd="0" presId="urn:microsoft.com/office/officeart/2005/8/layout/default"/>
    <dgm:cxn modelId="{17CD279E-A34E-4CB4-9184-E3FEF3C6FF74}" type="presOf" srcId="{27994AFE-B7E9-41C9-931B-0E1ECC7E3F8E}" destId="{9496913D-0FB0-43A7-8730-93ECBFEA1188}" srcOrd="0" destOrd="0" presId="urn:microsoft.com/office/officeart/2005/8/layout/default"/>
    <dgm:cxn modelId="{49CEDE16-C958-43DA-98F1-212C60E376C5}" srcId="{5FF2D560-9AE1-438D-8ACC-4E6E517BD8DA}" destId="{27994AFE-B7E9-41C9-931B-0E1ECC7E3F8E}" srcOrd="2" destOrd="0" parTransId="{C02EB347-856C-48AC-AE6F-263B0BBE6111}" sibTransId="{A12BC64C-1BE2-4365-82EF-51145A19149E}"/>
    <dgm:cxn modelId="{66923E91-F2FC-4A7F-AD6E-DDB062AA49B3}" type="presOf" srcId="{D7B9D21D-5579-4499-A3FE-5A1B88E84EC3}" destId="{20FE9364-8640-4DF0-8883-3F5C89ECF3DD}" srcOrd="0" destOrd="0" presId="urn:microsoft.com/office/officeart/2005/8/layout/default"/>
    <dgm:cxn modelId="{607E084E-746D-4D71-827F-9A90D8F0DF29}" type="presOf" srcId="{5FF2D560-9AE1-438D-8ACC-4E6E517BD8DA}" destId="{EEE3759B-8CFF-442A-A439-8AC9FB22A69A}" srcOrd="0" destOrd="0" presId="urn:microsoft.com/office/officeart/2005/8/layout/default"/>
    <dgm:cxn modelId="{62D361EA-1E09-4076-9341-22F6333FB64A}" srcId="{5FF2D560-9AE1-438D-8ACC-4E6E517BD8DA}" destId="{D7B9D21D-5579-4499-A3FE-5A1B88E84EC3}" srcOrd="1" destOrd="0" parTransId="{E2DF2C6F-51A7-4697-84E3-CD390512F700}" sibTransId="{5A81BF24-AB04-40F1-9C4E-ACA1611FAFB1}"/>
    <dgm:cxn modelId="{1F8F436D-072D-4DAD-9BF5-880C83107B1F}" srcId="{5FF2D560-9AE1-438D-8ACC-4E6E517BD8DA}" destId="{FB4B075C-A9AB-4B6B-A02F-6E651515E0B2}" srcOrd="3" destOrd="0" parTransId="{A370CD8F-7699-483F-A352-8BE29B62CEC6}" sibTransId="{4FD8A051-5490-41F8-863B-82B9563B2010}"/>
    <dgm:cxn modelId="{1E96D999-A6EC-48E0-851D-CC5C33BE1D22}" srcId="{5FF2D560-9AE1-438D-8ACC-4E6E517BD8DA}" destId="{095A6070-6E50-4394-B868-2546D80FDCA5}" srcOrd="0" destOrd="0" parTransId="{FC93329E-4214-4CEF-8278-8177DE935172}" sibTransId="{610C0668-3EAF-45CD-B450-604590329B46}"/>
    <dgm:cxn modelId="{491BFD19-290F-4EE9-83E7-F830EFFA8D7A}" type="presParOf" srcId="{EEE3759B-8CFF-442A-A439-8AC9FB22A69A}" destId="{039DA94B-0ADC-474D-8039-37CF8F18F538}" srcOrd="0" destOrd="0" presId="urn:microsoft.com/office/officeart/2005/8/layout/default"/>
    <dgm:cxn modelId="{B6B407D0-A046-4CAC-868D-8FEFD71D4D6D}" type="presParOf" srcId="{EEE3759B-8CFF-442A-A439-8AC9FB22A69A}" destId="{7808130F-D163-4CCE-87AB-49117514F32B}" srcOrd="1" destOrd="0" presId="urn:microsoft.com/office/officeart/2005/8/layout/default"/>
    <dgm:cxn modelId="{0A873EEA-6A17-40E4-A283-BC6C50F21A9D}" type="presParOf" srcId="{EEE3759B-8CFF-442A-A439-8AC9FB22A69A}" destId="{20FE9364-8640-4DF0-8883-3F5C89ECF3DD}" srcOrd="2" destOrd="0" presId="urn:microsoft.com/office/officeart/2005/8/layout/default"/>
    <dgm:cxn modelId="{163200A5-ECD9-4055-B649-81E62A740839}" type="presParOf" srcId="{EEE3759B-8CFF-442A-A439-8AC9FB22A69A}" destId="{67801316-EFC2-48C5-BBB3-0F585DF61B90}" srcOrd="3" destOrd="0" presId="urn:microsoft.com/office/officeart/2005/8/layout/default"/>
    <dgm:cxn modelId="{65552BE9-34F2-4883-B53D-A32875E2F669}" type="presParOf" srcId="{EEE3759B-8CFF-442A-A439-8AC9FB22A69A}" destId="{9496913D-0FB0-43A7-8730-93ECBFEA1188}" srcOrd="4" destOrd="0" presId="urn:microsoft.com/office/officeart/2005/8/layout/default"/>
    <dgm:cxn modelId="{E44D4613-2946-40B3-B330-11BA2890E5F8}" type="presParOf" srcId="{EEE3759B-8CFF-442A-A439-8AC9FB22A69A}" destId="{C2CE4CBD-97F9-4C27-BDE0-DF49018C328F}" srcOrd="5" destOrd="0" presId="urn:microsoft.com/office/officeart/2005/8/layout/default"/>
    <dgm:cxn modelId="{57378B7F-8202-4C04-8D76-EF0A82CECC10}" type="presParOf" srcId="{EEE3759B-8CFF-442A-A439-8AC9FB22A69A}" destId="{B7C44126-7EE2-497A-8642-6B364BF39F00}"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F7CA2B-2BE3-48E8-AB5E-ECAE36B304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BA0B95-B54D-4927-8BAC-A96797099C01}">
      <dgm:prSet phldrT="[Text]"/>
      <dgm:spPr/>
      <dgm:t>
        <a:bodyPr/>
        <a:lstStyle/>
        <a:p>
          <a:pPr rtl="0"/>
          <a:r>
            <a:rPr lang="en-US" dirty="0" smtClean="0">
              <a:latin typeface="Times New Roman" panose="02020603050405020304" pitchFamily="18" charset="0"/>
              <a:cs typeface="Times New Roman" panose="02020603050405020304" pitchFamily="18" charset="0"/>
            </a:rPr>
            <a:t>Auditees have taken some corrective actions regarding the findings.</a:t>
          </a:r>
          <a:endParaRPr lang="en-US" dirty="0">
            <a:latin typeface="Times New Roman" panose="02020603050405020304" pitchFamily="18" charset="0"/>
            <a:cs typeface="Times New Roman" panose="02020603050405020304" pitchFamily="18" charset="0"/>
          </a:endParaRPr>
        </a:p>
      </dgm:t>
    </dgm:pt>
    <dgm:pt modelId="{67AA2EB3-791A-45F5-8796-D990080E5B7A}" type="parTrans" cxnId="{1E734046-DDD4-4B35-8FE2-A5BCFC296BDA}">
      <dgm:prSet/>
      <dgm:spPr/>
      <dgm:t>
        <a:bodyPr/>
        <a:lstStyle/>
        <a:p>
          <a:endParaRPr lang="en-US"/>
        </a:p>
      </dgm:t>
    </dgm:pt>
    <dgm:pt modelId="{46C57464-9942-4589-86EB-F19E59B738B5}" type="sibTrans" cxnId="{1E734046-DDD4-4B35-8FE2-A5BCFC296BDA}">
      <dgm:prSet/>
      <dgm:spPr/>
      <dgm:t>
        <a:bodyPr/>
        <a:lstStyle/>
        <a:p>
          <a:endParaRPr lang="en-US"/>
        </a:p>
      </dgm:t>
    </dgm:pt>
    <dgm:pt modelId="{BF24338F-BBA5-4034-967D-F9479C2F680B}">
      <dgm:prSet/>
      <dgm:spPr/>
      <dgm:t>
        <a:bodyPr/>
        <a:lstStyle/>
        <a:p>
          <a:pPr rtl="0"/>
          <a:r>
            <a:rPr lang="en-US" dirty="0" smtClean="0">
              <a:latin typeface="Times New Roman" panose="02020603050405020304" pitchFamily="18" charset="0"/>
              <a:cs typeface="Times New Roman" panose="02020603050405020304" pitchFamily="18" charset="0"/>
            </a:rPr>
            <a:t>Auditees have benefited from recommendations regarding creating and implementing new security procedures and policies.</a:t>
          </a:r>
          <a:endParaRPr lang="en-US" dirty="0">
            <a:latin typeface="Times New Roman" panose="02020603050405020304" pitchFamily="18" charset="0"/>
            <a:cs typeface="Times New Roman" panose="02020603050405020304" pitchFamily="18" charset="0"/>
          </a:endParaRPr>
        </a:p>
      </dgm:t>
    </dgm:pt>
    <dgm:pt modelId="{6EE5B650-2E9E-4F30-A475-AF542A4891FC}" type="parTrans" cxnId="{75E35F66-3BCD-47C0-9A1A-E8AAE026C8B3}">
      <dgm:prSet/>
      <dgm:spPr/>
      <dgm:t>
        <a:bodyPr/>
        <a:lstStyle/>
        <a:p>
          <a:endParaRPr lang="en-US"/>
        </a:p>
      </dgm:t>
    </dgm:pt>
    <dgm:pt modelId="{A168F18B-5DB5-46BF-9C3E-386743252991}" type="sibTrans" cxnId="{75E35F66-3BCD-47C0-9A1A-E8AAE026C8B3}">
      <dgm:prSet/>
      <dgm:spPr/>
      <dgm:t>
        <a:bodyPr/>
        <a:lstStyle/>
        <a:p>
          <a:endParaRPr lang="en-US"/>
        </a:p>
      </dgm:t>
    </dgm:pt>
    <dgm:pt modelId="{2708E3B9-C980-433A-A7D0-55E8DC131AFD}">
      <dgm:prSet/>
      <dgm:spPr/>
      <dgm:t>
        <a:bodyPr/>
        <a:lstStyle/>
        <a:p>
          <a:pPr rtl="0"/>
          <a:r>
            <a:rPr lang="en-US" dirty="0" smtClean="0">
              <a:latin typeface="Times New Roman" panose="02020603050405020304" pitchFamily="18" charset="0"/>
              <a:cs typeface="Times New Roman" panose="02020603050405020304" pitchFamily="18" charset="0"/>
            </a:rPr>
            <a:t>Audit finding have helped in revealing some hidden risks.</a:t>
          </a:r>
          <a:endParaRPr lang="en-US" dirty="0">
            <a:latin typeface="Times New Roman" panose="02020603050405020304" pitchFamily="18" charset="0"/>
            <a:cs typeface="Times New Roman" panose="02020603050405020304" pitchFamily="18" charset="0"/>
          </a:endParaRPr>
        </a:p>
      </dgm:t>
    </dgm:pt>
    <dgm:pt modelId="{6992B779-E298-4874-BB69-C9D58DE3E718}" type="parTrans" cxnId="{4330D337-8632-44D8-B8B9-4C425AC671CA}">
      <dgm:prSet/>
      <dgm:spPr/>
      <dgm:t>
        <a:bodyPr/>
        <a:lstStyle/>
        <a:p>
          <a:endParaRPr lang="en-US"/>
        </a:p>
      </dgm:t>
    </dgm:pt>
    <dgm:pt modelId="{7E1FB686-7016-4378-B11F-DCC816721FE8}" type="sibTrans" cxnId="{4330D337-8632-44D8-B8B9-4C425AC671CA}">
      <dgm:prSet/>
      <dgm:spPr/>
      <dgm:t>
        <a:bodyPr/>
        <a:lstStyle/>
        <a:p>
          <a:endParaRPr lang="en-US"/>
        </a:p>
      </dgm:t>
    </dgm:pt>
    <dgm:pt modelId="{B43E3EC6-AEF1-4D3F-9634-93D6072AA19A}">
      <dgm:prSet/>
      <dgm:spPr/>
      <dgm:t>
        <a:bodyPr/>
        <a:lstStyle/>
        <a:p>
          <a:pPr rtl="0"/>
          <a:r>
            <a:rPr lang="en-US" dirty="0" smtClean="0">
              <a:latin typeface="Times New Roman" panose="02020603050405020304" pitchFamily="18" charset="0"/>
              <a:cs typeface="Times New Roman" panose="02020603050405020304" pitchFamily="18" charset="0"/>
            </a:rPr>
            <a:t>Auditees were more encouraged to keep technology up-to-date</a:t>
          </a:r>
          <a:r>
            <a:rPr lang="en-US" dirty="0" smtClean="0"/>
            <a:t>.</a:t>
          </a:r>
          <a:endParaRPr lang="en-US" dirty="0"/>
        </a:p>
      </dgm:t>
    </dgm:pt>
    <dgm:pt modelId="{34CA87FD-0E0D-407F-8A56-CE8B94AA9F85}" type="parTrans" cxnId="{92889E0B-4965-4C58-8270-90C0A2D523D7}">
      <dgm:prSet/>
      <dgm:spPr/>
      <dgm:t>
        <a:bodyPr/>
        <a:lstStyle/>
        <a:p>
          <a:endParaRPr lang="en-US"/>
        </a:p>
      </dgm:t>
    </dgm:pt>
    <dgm:pt modelId="{F8E85C2C-3A5E-4EC2-BE26-8CBDD0A83FAD}" type="sibTrans" cxnId="{92889E0B-4965-4C58-8270-90C0A2D523D7}">
      <dgm:prSet/>
      <dgm:spPr/>
      <dgm:t>
        <a:bodyPr/>
        <a:lstStyle/>
        <a:p>
          <a:endParaRPr lang="en-US"/>
        </a:p>
      </dgm:t>
    </dgm:pt>
    <dgm:pt modelId="{CBD85E33-A9C8-4C11-A34E-F802E5673EEC}" type="pres">
      <dgm:prSet presAssocID="{CEF7CA2B-2BE3-48E8-AB5E-ECAE36B30444}" presName="diagram" presStyleCnt="0">
        <dgm:presLayoutVars>
          <dgm:dir/>
          <dgm:resizeHandles val="exact"/>
        </dgm:presLayoutVars>
      </dgm:prSet>
      <dgm:spPr/>
    </dgm:pt>
    <dgm:pt modelId="{C377383E-BABB-4283-81A0-496D6B9AC040}" type="pres">
      <dgm:prSet presAssocID="{A8BA0B95-B54D-4927-8BAC-A96797099C01}" presName="node" presStyleLbl="node1" presStyleIdx="0" presStyleCnt="4">
        <dgm:presLayoutVars>
          <dgm:bulletEnabled val="1"/>
        </dgm:presLayoutVars>
      </dgm:prSet>
      <dgm:spPr/>
      <dgm:t>
        <a:bodyPr/>
        <a:lstStyle/>
        <a:p>
          <a:endParaRPr lang="en-US"/>
        </a:p>
      </dgm:t>
    </dgm:pt>
    <dgm:pt modelId="{BBEC63CB-16C5-4C66-9302-2F1C162FA944}" type="pres">
      <dgm:prSet presAssocID="{46C57464-9942-4589-86EB-F19E59B738B5}" presName="sibTrans" presStyleCnt="0"/>
      <dgm:spPr/>
    </dgm:pt>
    <dgm:pt modelId="{F8F0BD38-0FF8-44BB-BB83-720DE669A143}" type="pres">
      <dgm:prSet presAssocID="{BF24338F-BBA5-4034-967D-F9479C2F680B}" presName="node" presStyleLbl="node1" presStyleIdx="1" presStyleCnt="4">
        <dgm:presLayoutVars>
          <dgm:bulletEnabled val="1"/>
        </dgm:presLayoutVars>
      </dgm:prSet>
      <dgm:spPr/>
    </dgm:pt>
    <dgm:pt modelId="{B0710DEB-2C65-4ED3-9008-5429A2AAEF85}" type="pres">
      <dgm:prSet presAssocID="{A168F18B-5DB5-46BF-9C3E-386743252991}" presName="sibTrans" presStyleCnt="0"/>
      <dgm:spPr/>
    </dgm:pt>
    <dgm:pt modelId="{810B1EB5-B869-447C-8D36-BA9D6A3CFC70}" type="pres">
      <dgm:prSet presAssocID="{2708E3B9-C980-433A-A7D0-55E8DC131AFD}" presName="node" presStyleLbl="node1" presStyleIdx="2" presStyleCnt="4">
        <dgm:presLayoutVars>
          <dgm:bulletEnabled val="1"/>
        </dgm:presLayoutVars>
      </dgm:prSet>
      <dgm:spPr/>
    </dgm:pt>
    <dgm:pt modelId="{EC935F81-EC72-4FE2-99E2-A243C5B23523}" type="pres">
      <dgm:prSet presAssocID="{7E1FB686-7016-4378-B11F-DCC816721FE8}" presName="sibTrans" presStyleCnt="0"/>
      <dgm:spPr/>
    </dgm:pt>
    <dgm:pt modelId="{205E5B60-98FB-4C55-BE90-74014B10C447}" type="pres">
      <dgm:prSet presAssocID="{B43E3EC6-AEF1-4D3F-9634-93D6072AA19A}" presName="node" presStyleLbl="node1" presStyleIdx="3" presStyleCnt="4">
        <dgm:presLayoutVars>
          <dgm:bulletEnabled val="1"/>
        </dgm:presLayoutVars>
      </dgm:prSet>
      <dgm:spPr/>
    </dgm:pt>
  </dgm:ptLst>
  <dgm:cxnLst>
    <dgm:cxn modelId="{75E35F66-3BCD-47C0-9A1A-E8AAE026C8B3}" srcId="{CEF7CA2B-2BE3-48E8-AB5E-ECAE36B30444}" destId="{BF24338F-BBA5-4034-967D-F9479C2F680B}" srcOrd="1" destOrd="0" parTransId="{6EE5B650-2E9E-4F30-A475-AF542A4891FC}" sibTransId="{A168F18B-5DB5-46BF-9C3E-386743252991}"/>
    <dgm:cxn modelId="{55F87B32-C262-47EC-8E54-D0D09D4BB9C2}" type="presOf" srcId="{2708E3B9-C980-433A-A7D0-55E8DC131AFD}" destId="{810B1EB5-B869-447C-8D36-BA9D6A3CFC70}" srcOrd="0" destOrd="0" presId="urn:microsoft.com/office/officeart/2005/8/layout/default"/>
    <dgm:cxn modelId="{E0B75944-DCEA-40CD-A809-AD139FBBF668}" type="presOf" srcId="{CEF7CA2B-2BE3-48E8-AB5E-ECAE36B30444}" destId="{CBD85E33-A9C8-4C11-A34E-F802E5673EEC}" srcOrd="0" destOrd="0" presId="urn:microsoft.com/office/officeart/2005/8/layout/default"/>
    <dgm:cxn modelId="{4330D337-8632-44D8-B8B9-4C425AC671CA}" srcId="{CEF7CA2B-2BE3-48E8-AB5E-ECAE36B30444}" destId="{2708E3B9-C980-433A-A7D0-55E8DC131AFD}" srcOrd="2" destOrd="0" parTransId="{6992B779-E298-4874-BB69-C9D58DE3E718}" sibTransId="{7E1FB686-7016-4378-B11F-DCC816721FE8}"/>
    <dgm:cxn modelId="{1E734046-DDD4-4B35-8FE2-A5BCFC296BDA}" srcId="{CEF7CA2B-2BE3-48E8-AB5E-ECAE36B30444}" destId="{A8BA0B95-B54D-4927-8BAC-A96797099C01}" srcOrd="0" destOrd="0" parTransId="{67AA2EB3-791A-45F5-8796-D990080E5B7A}" sibTransId="{46C57464-9942-4589-86EB-F19E59B738B5}"/>
    <dgm:cxn modelId="{5125EFB6-2161-403B-B9DF-32D93428692F}" type="presOf" srcId="{A8BA0B95-B54D-4927-8BAC-A96797099C01}" destId="{C377383E-BABB-4283-81A0-496D6B9AC040}" srcOrd="0" destOrd="0" presId="urn:microsoft.com/office/officeart/2005/8/layout/default"/>
    <dgm:cxn modelId="{92889E0B-4965-4C58-8270-90C0A2D523D7}" srcId="{CEF7CA2B-2BE3-48E8-AB5E-ECAE36B30444}" destId="{B43E3EC6-AEF1-4D3F-9634-93D6072AA19A}" srcOrd="3" destOrd="0" parTransId="{34CA87FD-0E0D-407F-8A56-CE8B94AA9F85}" sibTransId="{F8E85C2C-3A5E-4EC2-BE26-8CBDD0A83FAD}"/>
    <dgm:cxn modelId="{C6AEA400-A3E1-4F20-AE4A-F0A080414E82}" type="presOf" srcId="{B43E3EC6-AEF1-4D3F-9634-93D6072AA19A}" destId="{205E5B60-98FB-4C55-BE90-74014B10C447}" srcOrd="0" destOrd="0" presId="urn:microsoft.com/office/officeart/2005/8/layout/default"/>
    <dgm:cxn modelId="{3604CA3D-2E2A-47FF-8F00-DC5B1389A0C9}" type="presOf" srcId="{BF24338F-BBA5-4034-967D-F9479C2F680B}" destId="{F8F0BD38-0FF8-44BB-BB83-720DE669A143}" srcOrd="0" destOrd="0" presId="urn:microsoft.com/office/officeart/2005/8/layout/default"/>
    <dgm:cxn modelId="{BDE91A58-B8E2-4A3A-AAEE-F46AB270CC52}" type="presParOf" srcId="{CBD85E33-A9C8-4C11-A34E-F802E5673EEC}" destId="{C377383E-BABB-4283-81A0-496D6B9AC040}" srcOrd="0" destOrd="0" presId="urn:microsoft.com/office/officeart/2005/8/layout/default"/>
    <dgm:cxn modelId="{08003F5F-CA68-4810-9519-7554FBBF3718}" type="presParOf" srcId="{CBD85E33-A9C8-4C11-A34E-F802E5673EEC}" destId="{BBEC63CB-16C5-4C66-9302-2F1C162FA944}" srcOrd="1" destOrd="0" presId="urn:microsoft.com/office/officeart/2005/8/layout/default"/>
    <dgm:cxn modelId="{C5946F60-CC1C-4BE9-973D-C226DE5DAA35}" type="presParOf" srcId="{CBD85E33-A9C8-4C11-A34E-F802E5673EEC}" destId="{F8F0BD38-0FF8-44BB-BB83-720DE669A143}" srcOrd="2" destOrd="0" presId="urn:microsoft.com/office/officeart/2005/8/layout/default"/>
    <dgm:cxn modelId="{EE8669EC-F290-457F-99EA-FFD5A61EF05C}" type="presParOf" srcId="{CBD85E33-A9C8-4C11-A34E-F802E5673EEC}" destId="{B0710DEB-2C65-4ED3-9008-5429A2AAEF85}" srcOrd="3" destOrd="0" presId="urn:microsoft.com/office/officeart/2005/8/layout/default"/>
    <dgm:cxn modelId="{9C7D36BB-0FE3-4FC3-9793-300A4BFA3EC3}" type="presParOf" srcId="{CBD85E33-A9C8-4C11-A34E-F802E5673EEC}" destId="{810B1EB5-B869-447C-8D36-BA9D6A3CFC70}" srcOrd="4" destOrd="0" presId="urn:microsoft.com/office/officeart/2005/8/layout/default"/>
    <dgm:cxn modelId="{DB5C5594-2156-443F-9D06-5D1539AA05B0}" type="presParOf" srcId="{CBD85E33-A9C8-4C11-A34E-F802E5673EEC}" destId="{EC935F81-EC72-4FE2-99E2-A243C5B23523}" srcOrd="5" destOrd="0" presId="urn:microsoft.com/office/officeart/2005/8/layout/default"/>
    <dgm:cxn modelId="{EFD32E2D-0A2B-4A11-9583-8A1E24B22E47}" type="presParOf" srcId="{CBD85E33-A9C8-4C11-A34E-F802E5673EEC}" destId="{205E5B60-98FB-4C55-BE90-74014B10C44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642F4F-5BAE-4A26-AEFA-42D33BDEB2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89303D6-4AE0-4F06-A06E-30BB81709F2D}">
      <dgm:prSet phldrT="[Text]"/>
      <dgm:spPr/>
      <dgm:t>
        <a:bodyPr/>
        <a:lstStyle/>
        <a:p>
          <a:pPr rtl="0"/>
          <a:r>
            <a:rPr lang="en-US" dirty="0" smtClean="0">
              <a:latin typeface="Times New Roman" panose="02020603050405020304" pitchFamily="18" charset="0"/>
              <a:cs typeface="Times New Roman" panose="02020603050405020304" pitchFamily="18" charset="0"/>
            </a:rPr>
            <a:t>Auditees are not employing proper technologies in their work.</a:t>
          </a:r>
          <a:endParaRPr lang="en-US" dirty="0">
            <a:latin typeface="Times New Roman" panose="02020603050405020304" pitchFamily="18" charset="0"/>
            <a:cs typeface="Times New Roman" panose="02020603050405020304" pitchFamily="18" charset="0"/>
          </a:endParaRPr>
        </a:p>
      </dgm:t>
    </dgm:pt>
    <dgm:pt modelId="{A0E5F627-4581-4072-BA71-1EFE5BA32F62}" type="parTrans" cxnId="{349BF9C1-B1FC-4972-B541-74D289B30363}">
      <dgm:prSet/>
      <dgm:spPr/>
      <dgm:t>
        <a:bodyPr/>
        <a:lstStyle/>
        <a:p>
          <a:endParaRPr lang="en-US"/>
        </a:p>
      </dgm:t>
    </dgm:pt>
    <dgm:pt modelId="{4C2FC300-875C-4AAB-B8E0-E1BE623DDADC}" type="sibTrans" cxnId="{349BF9C1-B1FC-4972-B541-74D289B30363}">
      <dgm:prSet/>
      <dgm:spPr/>
      <dgm:t>
        <a:bodyPr/>
        <a:lstStyle/>
        <a:p>
          <a:endParaRPr lang="en-US"/>
        </a:p>
      </dgm:t>
    </dgm:pt>
    <dgm:pt modelId="{A7BB8681-37EF-4EE9-AF4B-410B562C8D03}">
      <dgm:prSet/>
      <dgm:spPr/>
      <dgm:t>
        <a:bodyPr/>
        <a:lstStyle/>
        <a:p>
          <a:pPr rtl="0"/>
          <a:r>
            <a:rPr lang="en-US" dirty="0" smtClean="0">
              <a:latin typeface="Times New Roman" panose="02020603050405020304" pitchFamily="18" charset="0"/>
              <a:cs typeface="Times New Roman" panose="02020603050405020304" pitchFamily="18" charset="0"/>
            </a:rPr>
            <a:t>Internal Audit is ignored.</a:t>
          </a:r>
          <a:endParaRPr lang="en-US" dirty="0">
            <a:latin typeface="Times New Roman" panose="02020603050405020304" pitchFamily="18" charset="0"/>
            <a:cs typeface="Times New Roman" panose="02020603050405020304" pitchFamily="18" charset="0"/>
          </a:endParaRPr>
        </a:p>
      </dgm:t>
    </dgm:pt>
    <dgm:pt modelId="{9EFE7DB6-3E9C-4695-8D62-2F2F3A8D8907}" type="parTrans" cxnId="{0EB07315-9AF1-4895-AC8C-E75D3D2EFE43}">
      <dgm:prSet/>
      <dgm:spPr/>
      <dgm:t>
        <a:bodyPr/>
        <a:lstStyle/>
        <a:p>
          <a:endParaRPr lang="en-US"/>
        </a:p>
      </dgm:t>
    </dgm:pt>
    <dgm:pt modelId="{285CCDD1-879A-4022-B97A-02DED53202C2}" type="sibTrans" cxnId="{0EB07315-9AF1-4895-AC8C-E75D3D2EFE43}">
      <dgm:prSet/>
      <dgm:spPr/>
      <dgm:t>
        <a:bodyPr/>
        <a:lstStyle/>
        <a:p>
          <a:endParaRPr lang="en-US"/>
        </a:p>
      </dgm:t>
    </dgm:pt>
    <dgm:pt modelId="{C17D1F43-85BC-44C1-91A2-3FD93C9A56EF}">
      <dgm:prSet/>
      <dgm:spPr/>
      <dgm:t>
        <a:bodyPr/>
        <a:lstStyle/>
        <a:p>
          <a:pPr rtl="0"/>
          <a:r>
            <a:rPr lang="en-US" dirty="0" smtClean="0">
              <a:latin typeface="Times New Roman" panose="02020603050405020304" pitchFamily="18" charset="0"/>
              <a:cs typeface="Times New Roman" panose="02020603050405020304" pitchFamily="18" charset="0"/>
            </a:rPr>
            <a:t>Employing new concepts within the audit process.</a:t>
          </a:r>
          <a:endParaRPr lang="en-US" dirty="0">
            <a:latin typeface="Times New Roman" panose="02020603050405020304" pitchFamily="18" charset="0"/>
            <a:cs typeface="Times New Roman" panose="02020603050405020304" pitchFamily="18" charset="0"/>
          </a:endParaRPr>
        </a:p>
      </dgm:t>
    </dgm:pt>
    <dgm:pt modelId="{C3EE5559-2A7D-4206-B832-7007C4171667}" type="parTrans" cxnId="{8CF06CD6-C6A4-4D32-9205-763322616823}">
      <dgm:prSet/>
      <dgm:spPr/>
      <dgm:t>
        <a:bodyPr/>
        <a:lstStyle/>
        <a:p>
          <a:endParaRPr lang="en-US"/>
        </a:p>
      </dgm:t>
    </dgm:pt>
    <dgm:pt modelId="{D0AB3832-1FE2-4005-A662-BE5F69656BE1}" type="sibTrans" cxnId="{8CF06CD6-C6A4-4D32-9205-763322616823}">
      <dgm:prSet/>
      <dgm:spPr/>
      <dgm:t>
        <a:bodyPr/>
        <a:lstStyle/>
        <a:p>
          <a:endParaRPr lang="en-US"/>
        </a:p>
      </dgm:t>
    </dgm:pt>
    <dgm:pt modelId="{B5D557BC-6D8C-4770-9FE2-4B39EDA93ECB}">
      <dgm:prSet/>
      <dgm:spPr/>
      <dgm:t>
        <a:bodyPr/>
        <a:lstStyle/>
        <a:p>
          <a:pPr rtl="0"/>
          <a:r>
            <a:rPr lang="en-US" dirty="0" smtClean="0">
              <a:latin typeface="Times New Roman" panose="02020603050405020304" pitchFamily="18" charset="0"/>
              <a:cs typeface="Times New Roman" panose="02020603050405020304" pitchFamily="18" charset="0"/>
            </a:rPr>
            <a:t>Auditor experience vs. rapid change of technology.</a:t>
          </a:r>
          <a:endParaRPr lang="en-US" dirty="0">
            <a:latin typeface="Times New Roman" panose="02020603050405020304" pitchFamily="18" charset="0"/>
            <a:cs typeface="Times New Roman" panose="02020603050405020304" pitchFamily="18" charset="0"/>
          </a:endParaRPr>
        </a:p>
      </dgm:t>
    </dgm:pt>
    <dgm:pt modelId="{3F931D5C-235F-4A9F-A995-F59E3FC0A93D}" type="parTrans" cxnId="{6BC7B7E5-119C-4576-9E51-42A74C33A0A3}">
      <dgm:prSet/>
      <dgm:spPr/>
      <dgm:t>
        <a:bodyPr/>
        <a:lstStyle/>
        <a:p>
          <a:endParaRPr lang="en-US"/>
        </a:p>
      </dgm:t>
    </dgm:pt>
    <dgm:pt modelId="{1561EB60-565E-478D-A886-559BE00D4ABE}" type="sibTrans" cxnId="{6BC7B7E5-119C-4576-9E51-42A74C33A0A3}">
      <dgm:prSet/>
      <dgm:spPr/>
      <dgm:t>
        <a:bodyPr/>
        <a:lstStyle/>
        <a:p>
          <a:endParaRPr lang="en-US"/>
        </a:p>
      </dgm:t>
    </dgm:pt>
    <dgm:pt modelId="{4333F9F8-4A9C-42F9-BBAF-A2E32A57A5AD}">
      <dgm:prSet/>
      <dgm:spPr/>
      <dgm:t>
        <a:bodyPr/>
        <a:lstStyle/>
        <a:p>
          <a:pPr rtl="0"/>
          <a:r>
            <a:rPr lang="en-US" dirty="0" smtClean="0">
              <a:latin typeface="Times New Roman" panose="02020603050405020304" pitchFamily="18" charset="0"/>
              <a:cs typeface="Times New Roman" panose="02020603050405020304" pitchFamily="18" charset="0"/>
            </a:rPr>
            <a:t>Lack of IT security controls.</a:t>
          </a:r>
          <a:endParaRPr lang="en-US" dirty="0">
            <a:latin typeface="Times New Roman" panose="02020603050405020304" pitchFamily="18" charset="0"/>
            <a:cs typeface="Times New Roman" panose="02020603050405020304" pitchFamily="18" charset="0"/>
          </a:endParaRPr>
        </a:p>
      </dgm:t>
    </dgm:pt>
    <dgm:pt modelId="{D46E01AB-19CA-4D5D-BE12-8EE52234D082}" type="parTrans" cxnId="{DE992129-BE85-49D3-AA6F-1793911EEF74}">
      <dgm:prSet/>
      <dgm:spPr/>
      <dgm:t>
        <a:bodyPr/>
        <a:lstStyle/>
        <a:p>
          <a:endParaRPr lang="en-US"/>
        </a:p>
      </dgm:t>
    </dgm:pt>
    <dgm:pt modelId="{EA009137-BDB0-42C1-A819-169E0259684E}" type="sibTrans" cxnId="{DE992129-BE85-49D3-AA6F-1793911EEF74}">
      <dgm:prSet/>
      <dgm:spPr/>
      <dgm:t>
        <a:bodyPr/>
        <a:lstStyle/>
        <a:p>
          <a:endParaRPr lang="en-US"/>
        </a:p>
      </dgm:t>
    </dgm:pt>
    <dgm:pt modelId="{92DBB277-2D4E-4DDB-95A7-F1FE6011A2E3}">
      <dgm:prSet/>
      <dgm:spPr/>
      <dgm:t>
        <a:bodyPr/>
        <a:lstStyle/>
        <a:p>
          <a:pPr rtl="0"/>
          <a:r>
            <a:rPr lang="en-US" dirty="0" smtClean="0">
              <a:latin typeface="Times New Roman" panose="02020603050405020304" pitchFamily="18" charset="0"/>
              <a:cs typeface="Times New Roman" panose="02020603050405020304" pitchFamily="18" charset="0"/>
            </a:rPr>
            <a:t>Staff shortage.</a:t>
          </a:r>
          <a:endParaRPr lang="en-US" dirty="0">
            <a:latin typeface="Times New Roman" panose="02020603050405020304" pitchFamily="18" charset="0"/>
            <a:cs typeface="Times New Roman" panose="02020603050405020304" pitchFamily="18" charset="0"/>
          </a:endParaRPr>
        </a:p>
      </dgm:t>
    </dgm:pt>
    <dgm:pt modelId="{379E2078-454F-4A51-942E-C222EE9A701C}" type="parTrans" cxnId="{B45C9EAF-266D-493D-A6CC-5F259ED62FBB}">
      <dgm:prSet/>
      <dgm:spPr/>
      <dgm:t>
        <a:bodyPr/>
        <a:lstStyle/>
        <a:p>
          <a:endParaRPr lang="en-US"/>
        </a:p>
      </dgm:t>
    </dgm:pt>
    <dgm:pt modelId="{12A81621-16CC-4DF2-A22E-1D479FAD70F0}" type="sibTrans" cxnId="{B45C9EAF-266D-493D-A6CC-5F259ED62FBB}">
      <dgm:prSet/>
      <dgm:spPr/>
      <dgm:t>
        <a:bodyPr/>
        <a:lstStyle/>
        <a:p>
          <a:endParaRPr lang="en-US"/>
        </a:p>
      </dgm:t>
    </dgm:pt>
    <dgm:pt modelId="{9B2494DA-31F9-4819-8233-2B51B791FB54}">
      <dgm:prSet/>
      <dgm:spPr/>
      <dgm:t>
        <a:bodyPr/>
        <a:lstStyle/>
        <a:p>
          <a:pPr rtl="0"/>
          <a:r>
            <a:rPr lang="en-US" dirty="0" smtClean="0">
              <a:latin typeface="Times New Roman" panose="02020603050405020304" pitchFamily="18" charset="0"/>
              <a:cs typeface="Times New Roman" panose="02020603050405020304" pitchFamily="18" charset="0"/>
            </a:rPr>
            <a:t>Lack of experience.</a:t>
          </a:r>
          <a:endParaRPr lang="en-US" dirty="0">
            <a:latin typeface="Times New Roman" panose="02020603050405020304" pitchFamily="18" charset="0"/>
            <a:cs typeface="Times New Roman" panose="02020603050405020304" pitchFamily="18" charset="0"/>
          </a:endParaRPr>
        </a:p>
      </dgm:t>
    </dgm:pt>
    <dgm:pt modelId="{C7FEE38B-AB63-44A2-B0BE-E2FD83F16037}" type="parTrans" cxnId="{3BC062BF-06D6-4A33-B99F-ED3158B3FABB}">
      <dgm:prSet/>
      <dgm:spPr/>
      <dgm:t>
        <a:bodyPr/>
        <a:lstStyle/>
        <a:p>
          <a:endParaRPr lang="en-US"/>
        </a:p>
      </dgm:t>
    </dgm:pt>
    <dgm:pt modelId="{A2C84B83-FAEE-45F2-8D4B-74DA0B905DC7}" type="sibTrans" cxnId="{3BC062BF-06D6-4A33-B99F-ED3158B3FABB}">
      <dgm:prSet/>
      <dgm:spPr/>
      <dgm:t>
        <a:bodyPr/>
        <a:lstStyle/>
        <a:p>
          <a:endParaRPr lang="en-US"/>
        </a:p>
      </dgm:t>
    </dgm:pt>
    <dgm:pt modelId="{7DE132A6-6257-4323-9478-EA8558BD0FD9}" type="pres">
      <dgm:prSet presAssocID="{DB642F4F-5BAE-4A26-AEFA-42D33BDEB2EC}" presName="diagram" presStyleCnt="0">
        <dgm:presLayoutVars>
          <dgm:dir/>
          <dgm:resizeHandles val="exact"/>
        </dgm:presLayoutVars>
      </dgm:prSet>
      <dgm:spPr/>
    </dgm:pt>
    <dgm:pt modelId="{E0E14285-9EDB-4D2B-973F-AC81A3410A18}" type="pres">
      <dgm:prSet presAssocID="{B89303D6-4AE0-4F06-A06E-30BB81709F2D}" presName="node" presStyleLbl="node1" presStyleIdx="0" presStyleCnt="7" custScaleX="62187">
        <dgm:presLayoutVars>
          <dgm:bulletEnabled val="1"/>
        </dgm:presLayoutVars>
      </dgm:prSet>
      <dgm:spPr/>
    </dgm:pt>
    <dgm:pt modelId="{5F7F0691-BA6B-4A03-9F67-72756189A2F8}" type="pres">
      <dgm:prSet presAssocID="{4C2FC300-875C-4AAB-B8E0-E1BE623DDADC}" presName="sibTrans" presStyleCnt="0"/>
      <dgm:spPr/>
    </dgm:pt>
    <dgm:pt modelId="{BD66AB61-82E8-4460-85FB-D45F092420A3}" type="pres">
      <dgm:prSet presAssocID="{A7BB8681-37EF-4EE9-AF4B-410B562C8D03}" presName="node" presStyleLbl="node1" presStyleIdx="1" presStyleCnt="7" custScaleX="54840">
        <dgm:presLayoutVars>
          <dgm:bulletEnabled val="1"/>
        </dgm:presLayoutVars>
      </dgm:prSet>
      <dgm:spPr/>
    </dgm:pt>
    <dgm:pt modelId="{BBDC24CB-D292-4797-BFFE-B5C4CF6BDB29}" type="pres">
      <dgm:prSet presAssocID="{285CCDD1-879A-4022-B97A-02DED53202C2}" presName="sibTrans" presStyleCnt="0"/>
      <dgm:spPr/>
    </dgm:pt>
    <dgm:pt modelId="{EFA53681-532F-4360-A55F-FF2D36509C56}" type="pres">
      <dgm:prSet presAssocID="{C17D1F43-85BC-44C1-91A2-3FD93C9A56EF}" presName="node" presStyleLbl="node1" presStyleIdx="2" presStyleCnt="7" custScaleX="73573">
        <dgm:presLayoutVars>
          <dgm:bulletEnabled val="1"/>
        </dgm:presLayoutVars>
      </dgm:prSet>
      <dgm:spPr/>
    </dgm:pt>
    <dgm:pt modelId="{358655F2-B73D-4C7B-AD5C-907B9AC1C389}" type="pres">
      <dgm:prSet presAssocID="{D0AB3832-1FE2-4005-A662-BE5F69656BE1}" presName="sibTrans" presStyleCnt="0"/>
      <dgm:spPr/>
    </dgm:pt>
    <dgm:pt modelId="{283B0EED-0D32-4A5D-9871-AB07DA64305D}" type="pres">
      <dgm:prSet presAssocID="{B5D557BC-6D8C-4770-9FE2-4B39EDA93ECB}" presName="node" presStyleLbl="node1" presStyleIdx="3" presStyleCnt="7" custScaleX="77239">
        <dgm:presLayoutVars>
          <dgm:bulletEnabled val="1"/>
        </dgm:presLayoutVars>
      </dgm:prSet>
      <dgm:spPr/>
    </dgm:pt>
    <dgm:pt modelId="{4D0DE4AF-76AD-4DA8-A2D6-D35D2D7D4BEC}" type="pres">
      <dgm:prSet presAssocID="{1561EB60-565E-478D-A886-559BE00D4ABE}" presName="sibTrans" presStyleCnt="0"/>
      <dgm:spPr/>
    </dgm:pt>
    <dgm:pt modelId="{3B1DB0A4-4C20-4BAA-8837-7C2CACECF493}" type="pres">
      <dgm:prSet presAssocID="{4333F9F8-4A9C-42F9-BBAF-A2E32A57A5AD}" presName="node" presStyleLbl="node1" presStyleIdx="4" presStyleCnt="7" custScaleX="95674">
        <dgm:presLayoutVars>
          <dgm:bulletEnabled val="1"/>
        </dgm:presLayoutVars>
      </dgm:prSet>
      <dgm:spPr/>
    </dgm:pt>
    <dgm:pt modelId="{CCF3BBA4-6CEE-4548-83DE-D37D73A8A24F}" type="pres">
      <dgm:prSet presAssocID="{EA009137-BDB0-42C1-A819-169E0259684E}" presName="sibTrans" presStyleCnt="0"/>
      <dgm:spPr/>
    </dgm:pt>
    <dgm:pt modelId="{2A75A596-F20B-4AC6-BAB1-D6B9F7FC0958}" type="pres">
      <dgm:prSet presAssocID="{92DBB277-2D4E-4DDB-95A7-F1FE6011A2E3}" presName="node" presStyleLbl="node1" presStyleIdx="5" presStyleCnt="7">
        <dgm:presLayoutVars>
          <dgm:bulletEnabled val="1"/>
        </dgm:presLayoutVars>
      </dgm:prSet>
      <dgm:spPr/>
    </dgm:pt>
    <dgm:pt modelId="{7C035F3C-6652-4940-B034-2934F334E5A0}" type="pres">
      <dgm:prSet presAssocID="{12A81621-16CC-4DF2-A22E-1D479FAD70F0}" presName="sibTrans" presStyleCnt="0"/>
      <dgm:spPr/>
    </dgm:pt>
    <dgm:pt modelId="{63EEE6E0-37F3-43F3-A309-EE22E749A30E}" type="pres">
      <dgm:prSet presAssocID="{9B2494DA-31F9-4819-8233-2B51B791FB54}" presName="node" presStyleLbl="node1" presStyleIdx="6" presStyleCnt="7" custScaleX="80520">
        <dgm:presLayoutVars>
          <dgm:bulletEnabled val="1"/>
        </dgm:presLayoutVars>
      </dgm:prSet>
      <dgm:spPr/>
    </dgm:pt>
  </dgm:ptLst>
  <dgm:cxnLst>
    <dgm:cxn modelId="{572174D9-3B15-4FEE-8A2C-2E6213E8C75C}" type="presOf" srcId="{DB642F4F-5BAE-4A26-AEFA-42D33BDEB2EC}" destId="{7DE132A6-6257-4323-9478-EA8558BD0FD9}" srcOrd="0" destOrd="0" presId="urn:microsoft.com/office/officeart/2005/8/layout/default"/>
    <dgm:cxn modelId="{F2C313D4-76F0-4EFC-9931-2CF79C030736}" type="presOf" srcId="{9B2494DA-31F9-4819-8233-2B51B791FB54}" destId="{63EEE6E0-37F3-43F3-A309-EE22E749A30E}" srcOrd="0" destOrd="0" presId="urn:microsoft.com/office/officeart/2005/8/layout/default"/>
    <dgm:cxn modelId="{891A4B1D-F61F-4BC5-98D2-9D2F58E71F8E}" type="presOf" srcId="{A7BB8681-37EF-4EE9-AF4B-410B562C8D03}" destId="{BD66AB61-82E8-4460-85FB-D45F092420A3}" srcOrd="0" destOrd="0" presId="urn:microsoft.com/office/officeart/2005/8/layout/default"/>
    <dgm:cxn modelId="{8CF06CD6-C6A4-4D32-9205-763322616823}" srcId="{DB642F4F-5BAE-4A26-AEFA-42D33BDEB2EC}" destId="{C17D1F43-85BC-44C1-91A2-3FD93C9A56EF}" srcOrd="2" destOrd="0" parTransId="{C3EE5559-2A7D-4206-B832-7007C4171667}" sibTransId="{D0AB3832-1FE2-4005-A662-BE5F69656BE1}"/>
    <dgm:cxn modelId="{E1C82897-98FC-413A-B3C6-00313948D352}" type="presOf" srcId="{C17D1F43-85BC-44C1-91A2-3FD93C9A56EF}" destId="{EFA53681-532F-4360-A55F-FF2D36509C56}" srcOrd="0" destOrd="0" presId="urn:microsoft.com/office/officeart/2005/8/layout/default"/>
    <dgm:cxn modelId="{0206AB9E-B1A4-4816-9648-57930DF130B5}" type="presOf" srcId="{4333F9F8-4A9C-42F9-BBAF-A2E32A57A5AD}" destId="{3B1DB0A4-4C20-4BAA-8837-7C2CACECF493}" srcOrd="0" destOrd="0" presId="urn:microsoft.com/office/officeart/2005/8/layout/default"/>
    <dgm:cxn modelId="{FB256014-1ECC-4CF7-9A2B-893B4D3F5E1B}" type="presOf" srcId="{92DBB277-2D4E-4DDB-95A7-F1FE6011A2E3}" destId="{2A75A596-F20B-4AC6-BAB1-D6B9F7FC0958}" srcOrd="0" destOrd="0" presId="urn:microsoft.com/office/officeart/2005/8/layout/default"/>
    <dgm:cxn modelId="{DE992129-BE85-49D3-AA6F-1793911EEF74}" srcId="{DB642F4F-5BAE-4A26-AEFA-42D33BDEB2EC}" destId="{4333F9F8-4A9C-42F9-BBAF-A2E32A57A5AD}" srcOrd="4" destOrd="0" parTransId="{D46E01AB-19CA-4D5D-BE12-8EE52234D082}" sibTransId="{EA009137-BDB0-42C1-A819-169E0259684E}"/>
    <dgm:cxn modelId="{742A98ED-4A5F-4634-A801-AED55A2B0610}" type="presOf" srcId="{B89303D6-4AE0-4F06-A06E-30BB81709F2D}" destId="{E0E14285-9EDB-4D2B-973F-AC81A3410A18}" srcOrd="0" destOrd="0" presId="urn:microsoft.com/office/officeart/2005/8/layout/default"/>
    <dgm:cxn modelId="{6BC7B7E5-119C-4576-9E51-42A74C33A0A3}" srcId="{DB642F4F-5BAE-4A26-AEFA-42D33BDEB2EC}" destId="{B5D557BC-6D8C-4770-9FE2-4B39EDA93ECB}" srcOrd="3" destOrd="0" parTransId="{3F931D5C-235F-4A9F-A995-F59E3FC0A93D}" sibTransId="{1561EB60-565E-478D-A886-559BE00D4ABE}"/>
    <dgm:cxn modelId="{349BF9C1-B1FC-4972-B541-74D289B30363}" srcId="{DB642F4F-5BAE-4A26-AEFA-42D33BDEB2EC}" destId="{B89303D6-4AE0-4F06-A06E-30BB81709F2D}" srcOrd="0" destOrd="0" parTransId="{A0E5F627-4581-4072-BA71-1EFE5BA32F62}" sibTransId="{4C2FC300-875C-4AAB-B8E0-E1BE623DDADC}"/>
    <dgm:cxn modelId="{0EB07315-9AF1-4895-AC8C-E75D3D2EFE43}" srcId="{DB642F4F-5BAE-4A26-AEFA-42D33BDEB2EC}" destId="{A7BB8681-37EF-4EE9-AF4B-410B562C8D03}" srcOrd="1" destOrd="0" parTransId="{9EFE7DB6-3E9C-4695-8D62-2F2F3A8D8907}" sibTransId="{285CCDD1-879A-4022-B97A-02DED53202C2}"/>
    <dgm:cxn modelId="{3BC062BF-06D6-4A33-B99F-ED3158B3FABB}" srcId="{DB642F4F-5BAE-4A26-AEFA-42D33BDEB2EC}" destId="{9B2494DA-31F9-4819-8233-2B51B791FB54}" srcOrd="6" destOrd="0" parTransId="{C7FEE38B-AB63-44A2-B0BE-E2FD83F16037}" sibTransId="{A2C84B83-FAEE-45F2-8D4B-74DA0B905DC7}"/>
    <dgm:cxn modelId="{B45C9EAF-266D-493D-A6CC-5F259ED62FBB}" srcId="{DB642F4F-5BAE-4A26-AEFA-42D33BDEB2EC}" destId="{92DBB277-2D4E-4DDB-95A7-F1FE6011A2E3}" srcOrd="5" destOrd="0" parTransId="{379E2078-454F-4A51-942E-C222EE9A701C}" sibTransId="{12A81621-16CC-4DF2-A22E-1D479FAD70F0}"/>
    <dgm:cxn modelId="{6CD00844-AF8A-43EE-9AE2-4B79518E6073}" type="presOf" srcId="{B5D557BC-6D8C-4770-9FE2-4B39EDA93ECB}" destId="{283B0EED-0D32-4A5D-9871-AB07DA64305D}" srcOrd="0" destOrd="0" presId="urn:microsoft.com/office/officeart/2005/8/layout/default"/>
    <dgm:cxn modelId="{027F0958-1599-4ACB-B831-376C15F331C4}" type="presParOf" srcId="{7DE132A6-6257-4323-9478-EA8558BD0FD9}" destId="{E0E14285-9EDB-4D2B-973F-AC81A3410A18}" srcOrd="0" destOrd="0" presId="urn:microsoft.com/office/officeart/2005/8/layout/default"/>
    <dgm:cxn modelId="{DFED2B67-BE2A-4699-9FEE-F505A3091B9F}" type="presParOf" srcId="{7DE132A6-6257-4323-9478-EA8558BD0FD9}" destId="{5F7F0691-BA6B-4A03-9F67-72756189A2F8}" srcOrd="1" destOrd="0" presId="urn:microsoft.com/office/officeart/2005/8/layout/default"/>
    <dgm:cxn modelId="{BF97C1DF-8C59-41F7-8C29-0686B449B8B9}" type="presParOf" srcId="{7DE132A6-6257-4323-9478-EA8558BD0FD9}" destId="{BD66AB61-82E8-4460-85FB-D45F092420A3}" srcOrd="2" destOrd="0" presId="urn:microsoft.com/office/officeart/2005/8/layout/default"/>
    <dgm:cxn modelId="{65585759-6232-4D30-905F-E43C49ED23E9}" type="presParOf" srcId="{7DE132A6-6257-4323-9478-EA8558BD0FD9}" destId="{BBDC24CB-D292-4797-BFFE-B5C4CF6BDB29}" srcOrd="3" destOrd="0" presId="urn:microsoft.com/office/officeart/2005/8/layout/default"/>
    <dgm:cxn modelId="{DBAF9197-7C19-4AF3-B22D-270D39EA7D93}" type="presParOf" srcId="{7DE132A6-6257-4323-9478-EA8558BD0FD9}" destId="{EFA53681-532F-4360-A55F-FF2D36509C56}" srcOrd="4" destOrd="0" presId="urn:microsoft.com/office/officeart/2005/8/layout/default"/>
    <dgm:cxn modelId="{54E4AC91-EF08-4A75-BAAD-9CD5F239ECF0}" type="presParOf" srcId="{7DE132A6-6257-4323-9478-EA8558BD0FD9}" destId="{358655F2-B73D-4C7B-AD5C-907B9AC1C389}" srcOrd="5" destOrd="0" presId="urn:microsoft.com/office/officeart/2005/8/layout/default"/>
    <dgm:cxn modelId="{13C69D24-D7D8-4C71-9D83-B8CA47A203C3}" type="presParOf" srcId="{7DE132A6-6257-4323-9478-EA8558BD0FD9}" destId="{283B0EED-0D32-4A5D-9871-AB07DA64305D}" srcOrd="6" destOrd="0" presId="urn:microsoft.com/office/officeart/2005/8/layout/default"/>
    <dgm:cxn modelId="{1B422E7E-3EE1-43AE-BFF1-CFE3319A2E2A}" type="presParOf" srcId="{7DE132A6-6257-4323-9478-EA8558BD0FD9}" destId="{4D0DE4AF-76AD-4DA8-A2D6-D35D2D7D4BEC}" srcOrd="7" destOrd="0" presId="urn:microsoft.com/office/officeart/2005/8/layout/default"/>
    <dgm:cxn modelId="{93D229B7-3F46-4AF1-A32D-091D619302E7}" type="presParOf" srcId="{7DE132A6-6257-4323-9478-EA8558BD0FD9}" destId="{3B1DB0A4-4C20-4BAA-8837-7C2CACECF493}" srcOrd="8" destOrd="0" presId="urn:microsoft.com/office/officeart/2005/8/layout/default"/>
    <dgm:cxn modelId="{15449D9E-54C8-4B5E-90CE-CBB15C60D5ED}" type="presParOf" srcId="{7DE132A6-6257-4323-9478-EA8558BD0FD9}" destId="{CCF3BBA4-6CEE-4548-83DE-D37D73A8A24F}" srcOrd="9" destOrd="0" presId="urn:microsoft.com/office/officeart/2005/8/layout/default"/>
    <dgm:cxn modelId="{21343B22-533B-4283-A9B8-418F45F24A5B}" type="presParOf" srcId="{7DE132A6-6257-4323-9478-EA8558BD0FD9}" destId="{2A75A596-F20B-4AC6-BAB1-D6B9F7FC0958}" srcOrd="10" destOrd="0" presId="urn:microsoft.com/office/officeart/2005/8/layout/default"/>
    <dgm:cxn modelId="{8D06130C-DDE9-4DA8-9F08-A4FAA7AF34C3}" type="presParOf" srcId="{7DE132A6-6257-4323-9478-EA8558BD0FD9}" destId="{7C035F3C-6652-4940-B034-2934F334E5A0}" srcOrd="11" destOrd="0" presId="urn:microsoft.com/office/officeart/2005/8/layout/default"/>
    <dgm:cxn modelId="{9B1F4FB2-0CB7-4D4F-A1BF-8A687D9AAFDA}" type="presParOf" srcId="{7DE132A6-6257-4323-9478-EA8558BD0FD9}" destId="{63EEE6E0-37F3-43F3-A309-EE22E749A30E}"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680F99-442F-4C91-A0F2-691311658C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33378ED-D24C-418F-B66B-76AB6CBC242A}">
      <dgm:prSet phldrT="[Text]" custT="1"/>
      <dgm:spPr/>
      <dgm:t>
        <a:bodyPr/>
        <a:lstStyle/>
        <a:p>
          <a:pPr rtl="0"/>
          <a:r>
            <a:rPr lang="en-US" sz="1600" b="1" dirty="0" smtClean="0">
              <a:latin typeface="Times New Roman" panose="02020603050405020304" pitchFamily="18" charset="0"/>
              <a:cs typeface="Times New Roman" panose="02020603050405020304" pitchFamily="18" charset="0"/>
            </a:rPr>
            <a:t>Strategic plan of SAB.</a:t>
          </a:r>
          <a:endParaRPr lang="en-US" sz="1600" b="1" dirty="0">
            <a:latin typeface="Times New Roman" panose="02020603050405020304" pitchFamily="18" charset="0"/>
            <a:cs typeface="Times New Roman" panose="02020603050405020304" pitchFamily="18" charset="0"/>
          </a:endParaRPr>
        </a:p>
      </dgm:t>
    </dgm:pt>
    <dgm:pt modelId="{A9560D06-4A69-4376-9488-589CB5BB8657}" type="parTrans" cxnId="{DD75E816-13D3-4EBD-B27B-89CF0D21FAEA}">
      <dgm:prSet/>
      <dgm:spPr/>
      <dgm:t>
        <a:bodyPr/>
        <a:lstStyle/>
        <a:p>
          <a:endParaRPr lang="en-US"/>
        </a:p>
      </dgm:t>
    </dgm:pt>
    <dgm:pt modelId="{EBE751AA-F367-428D-AF74-BB566006DE92}" type="sibTrans" cxnId="{DD75E816-13D3-4EBD-B27B-89CF0D21FAEA}">
      <dgm:prSet/>
      <dgm:spPr/>
      <dgm:t>
        <a:bodyPr/>
        <a:lstStyle/>
        <a:p>
          <a:endParaRPr lang="en-US"/>
        </a:p>
      </dgm:t>
    </dgm:pt>
    <dgm:pt modelId="{D9DD9B64-61A6-4583-99CB-821956D2E2F5}">
      <dgm:prSet custT="1"/>
      <dgm:spPr/>
      <dgm:t>
        <a:bodyPr/>
        <a:lstStyle/>
        <a:p>
          <a:pPr rtl="0"/>
          <a:r>
            <a:rPr lang="en-US" sz="1600" b="1" dirty="0" smtClean="0">
              <a:latin typeface="Times New Roman" panose="02020603050405020304" pitchFamily="18" charset="0"/>
              <a:cs typeface="Times New Roman" panose="02020603050405020304" pitchFamily="18" charset="0"/>
            </a:rPr>
            <a:t>Internal audit</a:t>
          </a:r>
          <a:endParaRPr lang="en-US" sz="1600" b="1" dirty="0">
            <a:latin typeface="Times New Roman" panose="02020603050405020304" pitchFamily="18" charset="0"/>
            <a:cs typeface="Times New Roman" panose="02020603050405020304" pitchFamily="18" charset="0"/>
          </a:endParaRPr>
        </a:p>
      </dgm:t>
    </dgm:pt>
    <dgm:pt modelId="{D0E4C69F-1C2F-449E-874F-4C432BBF9DC3}" type="parTrans" cxnId="{24DFAA0F-D1D0-42CF-8C8B-41FDD2023380}">
      <dgm:prSet/>
      <dgm:spPr/>
      <dgm:t>
        <a:bodyPr/>
        <a:lstStyle/>
        <a:p>
          <a:endParaRPr lang="en-US"/>
        </a:p>
      </dgm:t>
    </dgm:pt>
    <dgm:pt modelId="{7BB91302-8BA4-42CD-AD58-4B107252739B}" type="sibTrans" cxnId="{24DFAA0F-D1D0-42CF-8C8B-41FDD2023380}">
      <dgm:prSet/>
      <dgm:spPr/>
      <dgm:t>
        <a:bodyPr/>
        <a:lstStyle/>
        <a:p>
          <a:endParaRPr lang="en-US"/>
        </a:p>
      </dgm:t>
    </dgm:pt>
    <dgm:pt modelId="{34F954FB-8001-4E4B-8FDC-38EC52B59D11}">
      <dgm:prSet custT="1"/>
      <dgm:spPr/>
      <dgm:t>
        <a:bodyPr/>
        <a:lstStyle/>
        <a:p>
          <a:pPr rtl="0"/>
          <a:r>
            <a:rPr lang="en-US" sz="1400" b="1" dirty="0" smtClean="0">
              <a:latin typeface="Times New Roman" panose="02020603050405020304" pitchFamily="18" charset="0"/>
              <a:cs typeface="Times New Roman" panose="02020603050405020304" pitchFamily="18" charset="0"/>
            </a:rPr>
            <a:t>Helping its auditors to focus on developing their technical skills and staying up-to-date on the latest technologies</a:t>
          </a:r>
          <a:r>
            <a:rPr lang="en-US" sz="1600" b="1" dirty="0" smtClean="0">
              <a:latin typeface="Times New Roman" panose="02020603050405020304" pitchFamily="18" charset="0"/>
              <a:cs typeface="Times New Roman" panose="02020603050405020304" pitchFamily="18" charset="0"/>
            </a:rPr>
            <a:t>. </a:t>
          </a:r>
          <a:endParaRPr lang="en-US" sz="1600" b="1" dirty="0">
            <a:latin typeface="Times New Roman" panose="02020603050405020304" pitchFamily="18" charset="0"/>
            <a:cs typeface="Times New Roman" panose="02020603050405020304" pitchFamily="18" charset="0"/>
          </a:endParaRPr>
        </a:p>
      </dgm:t>
    </dgm:pt>
    <dgm:pt modelId="{591C4018-4A51-418D-9CC2-13BDADEF6278}" type="parTrans" cxnId="{03B12970-8F3B-46D2-A462-14CE167EC201}">
      <dgm:prSet/>
      <dgm:spPr/>
      <dgm:t>
        <a:bodyPr/>
        <a:lstStyle/>
        <a:p>
          <a:endParaRPr lang="en-US"/>
        </a:p>
      </dgm:t>
    </dgm:pt>
    <dgm:pt modelId="{7663E77A-7EAA-4686-8CF8-D05CC345EDF5}" type="sibTrans" cxnId="{03B12970-8F3B-46D2-A462-14CE167EC201}">
      <dgm:prSet/>
      <dgm:spPr/>
      <dgm:t>
        <a:bodyPr/>
        <a:lstStyle/>
        <a:p>
          <a:endParaRPr lang="en-US"/>
        </a:p>
      </dgm:t>
    </dgm:pt>
    <dgm:pt modelId="{69EA8473-D504-4839-B22A-96722A8212E0}">
      <dgm:prSet custT="1"/>
      <dgm:spPr/>
      <dgm:t>
        <a:bodyPr/>
        <a:lstStyle/>
        <a:p>
          <a:pPr rtl="0"/>
          <a:r>
            <a:rPr lang="en-US" sz="1400" b="1" dirty="0" smtClean="0">
              <a:latin typeface="Times New Roman" panose="02020603050405020304" pitchFamily="18" charset="0"/>
              <a:cs typeface="Times New Roman" panose="02020603050405020304" pitchFamily="18" charset="0"/>
            </a:rPr>
            <a:t>Following Regular audits which also helps in improving the effectiveness of the auditor.</a:t>
          </a:r>
          <a:endParaRPr lang="en-US" sz="1400" b="1" dirty="0">
            <a:latin typeface="Times New Roman" panose="02020603050405020304" pitchFamily="18" charset="0"/>
            <a:cs typeface="Times New Roman" panose="02020603050405020304" pitchFamily="18" charset="0"/>
          </a:endParaRPr>
        </a:p>
      </dgm:t>
    </dgm:pt>
    <dgm:pt modelId="{2B2142D5-26AA-4C36-A10C-0838371D48B2}" type="parTrans" cxnId="{D48F2443-CB22-490A-AFD6-A5C1C394A37D}">
      <dgm:prSet/>
      <dgm:spPr/>
      <dgm:t>
        <a:bodyPr/>
        <a:lstStyle/>
        <a:p>
          <a:endParaRPr lang="en-US"/>
        </a:p>
      </dgm:t>
    </dgm:pt>
    <dgm:pt modelId="{EB59B9BD-117C-4C69-877C-D24832AD11A9}" type="sibTrans" cxnId="{D48F2443-CB22-490A-AFD6-A5C1C394A37D}">
      <dgm:prSet/>
      <dgm:spPr/>
      <dgm:t>
        <a:bodyPr/>
        <a:lstStyle/>
        <a:p>
          <a:endParaRPr lang="en-US"/>
        </a:p>
      </dgm:t>
    </dgm:pt>
    <dgm:pt modelId="{9B81A9EF-58C9-4735-9C7E-EDE062E02F35}">
      <dgm:prSet custT="1"/>
      <dgm:spPr/>
      <dgm:t>
        <a:bodyPr/>
        <a:lstStyle/>
        <a:p>
          <a:pPr rtl="0"/>
          <a:r>
            <a:rPr lang="en-US" sz="1600" b="1" dirty="0" smtClean="0">
              <a:latin typeface="Times New Roman" panose="02020603050405020304" pitchFamily="18" charset="0"/>
              <a:cs typeface="Times New Roman" panose="02020603050405020304" pitchFamily="18" charset="0"/>
            </a:rPr>
            <a:t>Providing auditees with workshops and training courses related to IT and IT security</a:t>
          </a:r>
          <a:endParaRPr lang="en-US" sz="1600" b="1" dirty="0">
            <a:latin typeface="Times New Roman" panose="02020603050405020304" pitchFamily="18" charset="0"/>
            <a:cs typeface="Times New Roman" panose="02020603050405020304" pitchFamily="18" charset="0"/>
          </a:endParaRPr>
        </a:p>
      </dgm:t>
    </dgm:pt>
    <dgm:pt modelId="{1939D56A-D030-4780-A01B-8B93A06751A8}" type="parTrans" cxnId="{3F31301D-A9F4-495F-A0FB-BB758F6552CD}">
      <dgm:prSet/>
      <dgm:spPr/>
      <dgm:t>
        <a:bodyPr/>
        <a:lstStyle/>
        <a:p>
          <a:endParaRPr lang="en-US"/>
        </a:p>
      </dgm:t>
    </dgm:pt>
    <dgm:pt modelId="{C4D9FE3A-DCB4-4636-B694-5EACEF1A7D04}" type="sibTrans" cxnId="{3F31301D-A9F4-495F-A0FB-BB758F6552CD}">
      <dgm:prSet/>
      <dgm:spPr/>
      <dgm:t>
        <a:bodyPr/>
        <a:lstStyle/>
        <a:p>
          <a:endParaRPr lang="en-US"/>
        </a:p>
      </dgm:t>
    </dgm:pt>
    <dgm:pt modelId="{2D6F57A9-D233-4A96-8492-142ED50795E1}">
      <dgm:prSet custT="1"/>
      <dgm:spPr/>
      <dgm:t>
        <a:bodyPr/>
        <a:lstStyle/>
        <a:p>
          <a:pPr rtl="0"/>
          <a:r>
            <a:rPr lang="en-US" sz="1600" b="1" dirty="0" smtClean="0">
              <a:latin typeface="Times New Roman" panose="02020603050405020304" pitchFamily="18" charset="0"/>
              <a:cs typeface="Times New Roman" panose="02020603050405020304" pitchFamily="18" charset="0"/>
            </a:rPr>
            <a:t>Hiring qualified and skilled staff including auditors.</a:t>
          </a:r>
          <a:endParaRPr lang="en-US" sz="1600" b="1" dirty="0">
            <a:latin typeface="Times New Roman" panose="02020603050405020304" pitchFamily="18" charset="0"/>
            <a:cs typeface="Times New Roman" panose="02020603050405020304" pitchFamily="18" charset="0"/>
          </a:endParaRPr>
        </a:p>
      </dgm:t>
    </dgm:pt>
    <dgm:pt modelId="{06503BCA-3E9C-45D7-9BDE-B604F43CAB8D}" type="parTrans" cxnId="{70D88BF5-0BA7-4757-999F-20CF220E6E92}">
      <dgm:prSet/>
      <dgm:spPr/>
      <dgm:t>
        <a:bodyPr/>
        <a:lstStyle/>
        <a:p>
          <a:endParaRPr lang="en-US"/>
        </a:p>
      </dgm:t>
    </dgm:pt>
    <dgm:pt modelId="{74B7F507-C9BB-4875-9000-508C4D014F09}" type="sibTrans" cxnId="{70D88BF5-0BA7-4757-999F-20CF220E6E92}">
      <dgm:prSet/>
      <dgm:spPr/>
      <dgm:t>
        <a:bodyPr/>
        <a:lstStyle/>
        <a:p>
          <a:endParaRPr lang="en-US"/>
        </a:p>
      </dgm:t>
    </dgm:pt>
    <dgm:pt modelId="{516DCD21-D7AD-4140-A79C-CA323E54905E}">
      <dgm:prSet custT="1"/>
      <dgm:spPr/>
      <dgm:t>
        <a:bodyPr/>
        <a:lstStyle/>
        <a:p>
          <a:pPr rtl="0"/>
          <a:r>
            <a:rPr lang="en-US" sz="1600" b="1" dirty="0" smtClean="0">
              <a:latin typeface="Times New Roman" panose="02020603050405020304" pitchFamily="18" charset="0"/>
              <a:cs typeface="Times New Roman" panose="02020603050405020304" pitchFamily="18" charset="0"/>
            </a:rPr>
            <a:t>IT audit team.</a:t>
          </a:r>
          <a:endParaRPr lang="en-US" sz="1600" b="1" dirty="0">
            <a:latin typeface="Times New Roman" panose="02020603050405020304" pitchFamily="18" charset="0"/>
            <a:cs typeface="Times New Roman" panose="02020603050405020304" pitchFamily="18" charset="0"/>
          </a:endParaRPr>
        </a:p>
      </dgm:t>
    </dgm:pt>
    <dgm:pt modelId="{19A6CBC5-8FAD-4A71-A530-8B405951A395}" type="parTrans" cxnId="{E8E67C4B-432F-48FD-BA2B-2C0BD4E7019D}">
      <dgm:prSet/>
      <dgm:spPr/>
      <dgm:t>
        <a:bodyPr/>
        <a:lstStyle/>
        <a:p>
          <a:endParaRPr lang="en-US"/>
        </a:p>
      </dgm:t>
    </dgm:pt>
    <dgm:pt modelId="{2CA2692B-EAC6-40B8-8090-1BAF879B4796}" type="sibTrans" cxnId="{E8E67C4B-432F-48FD-BA2B-2C0BD4E7019D}">
      <dgm:prSet/>
      <dgm:spPr/>
      <dgm:t>
        <a:bodyPr/>
        <a:lstStyle/>
        <a:p>
          <a:endParaRPr lang="en-US"/>
        </a:p>
      </dgm:t>
    </dgm:pt>
    <dgm:pt modelId="{94370387-EFF1-4162-B397-FFD374503368}">
      <dgm:prSet custT="1"/>
      <dgm:spPr/>
      <dgm:t>
        <a:bodyPr/>
        <a:lstStyle/>
        <a:p>
          <a:pPr rtl="0"/>
          <a:r>
            <a:rPr lang="en-US" sz="1600" b="1" dirty="0" smtClean="0">
              <a:latin typeface="Times New Roman" panose="02020603050405020304" pitchFamily="18" charset="0"/>
              <a:cs typeface="Times New Roman" panose="02020603050405020304" pitchFamily="18" charset="0"/>
            </a:rPr>
            <a:t>Technical support department</a:t>
          </a:r>
          <a:endParaRPr lang="en-US" sz="1600" b="1" dirty="0">
            <a:latin typeface="Times New Roman" panose="02020603050405020304" pitchFamily="18" charset="0"/>
            <a:cs typeface="Times New Roman" panose="02020603050405020304" pitchFamily="18" charset="0"/>
          </a:endParaRPr>
        </a:p>
      </dgm:t>
    </dgm:pt>
    <dgm:pt modelId="{7C5C52D4-EC01-4442-84D0-9748A407B446}" type="parTrans" cxnId="{96B60DD8-CEF4-42C6-81A4-6B7BC74DF1D0}">
      <dgm:prSet/>
      <dgm:spPr/>
      <dgm:t>
        <a:bodyPr/>
        <a:lstStyle/>
        <a:p>
          <a:endParaRPr lang="en-US"/>
        </a:p>
      </dgm:t>
    </dgm:pt>
    <dgm:pt modelId="{9A4ECB6D-B565-4CAC-B6D4-2168D5BA7B3C}" type="sibTrans" cxnId="{96B60DD8-CEF4-42C6-81A4-6B7BC74DF1D0}">
      <dgm:prSet/>
      <dgm:spPr/>
      <dgm:t>
        <a:bodyPr/>
        <a:lstStyle/>
        <a:p>
          <a:endParaRPr lang="en-US"/>
        </a:p>
      </dgm:t>
    </dgm:pt>
    <dgm:pt modelId="{37F2DFAD-C7C3-4DEB-8ABF-D0DBB8EE5A32}">
      <dgm:prSet phldrT="[Text]" custT="1"/>
      <dgm:spPr/>
      <dgm:t>
        <a:bodyPr/>
        <a:lstStyle/>
        <a:p>
          <a:pPr rtl="0"/>
          <a:r>
            <a:rPr lang="en-US" sz="1600" b="1" dirty="0" smtClean="0">
              <a:latin typeface="Times New Roman" panose="02020603050405020304" pitchFamily="18" charset="0"/>
              <a:cs typeface="Times New Roman" panose="02020603050405020304" pitchFamily="18" charset="0"/>
            </a:rPr>
            <a:t>Auditors’ continuous training in topics related to the Audit of IT security.</a:t>
          </a:r>
          <a:endParaRPr lang="en-US" sz="1600" b="1" dirty="0">
            <a:latin typeface="Times New Roman" panose="02020603050405020304" pitchFamily="18" charset="0"/>
            <a:cs typeface="Times New Roman" panose="02020603050405020304" pitchFamily="18" charset="0"/>
          </a:endParaRPr>
        </a:p>
      </dgm:t>
    </dgm:pt>
    <dgm:pt modelId="{730FC1F8-BA3D-4084-BAAE-3989E79702E3}" type="parTrans" cxnId="{BDFB7BDC-0F73-4A48-880E-47F072625A3F}">
      <dgm:prSet/>
      <dgm:spPr/>
      <dgm:t>
        <a:bodyPr/>
        <a:lstStyle/>
        <a:p>
          <a:endParaRPr lang="en-US"/>
        </a:p>
      </dgm:t>
    </dgm:pt>
    <dgm:pt modelId="{6EF28B5A-C6D5-4CB0-9B5B-65E3DD726E5F}" type="sibTrans" cxnId="{BDFB7BDC-0F73-4A48-880E-47F072625A3F}">
      <dgm:prSet/>
      <dgm:spPr/>
      <dgm:t>
        <a:bodyPr/>
        <a:lstStyle/>
        <a:p>
          <a:endParaRPr lang="en-US"/>
        </a:p>
      </dgm:t>
    </dgm:pt>
    <dgm:pt modelId="{44A6D314-76FF-4F82-AB65-04DCEDC642D4}" type="pres">
      <dgm:prSet presAssocID="{2B680F99-442F-4C91-A0F2-691311658CF6}" presName="diagram" presStyleCnt="0">
        <dgm:presLayoutVars>
          <dgm:dir/>
          <dgm:resizeHandles val="exact"/>
        </dgm:presLayoutVars>
      </dgm:prSet>
      <dgm:spPr/>
    </dgm:pt>
    <dgm:pt modelId="{A221B929-291D-4539-B3DB-EBCEA29382F0}" type="pres">
      <dgm:prSet presAssocID="{C33378ED-D24C-418F-B66B-76AB6CBC242A}" presName="node" presStyleLbl="node1" presStyleIdx="0" presStyleCnt="9">
        <dgm:presLayoutVars>
          <dgm:bulletEnabled val="1"/>
        </dgm:presLayoutVars>
      </dgm:prSet>
      <dgm:spPr/>
      <dgm:t>
        <a:bodyPr/>
        <a:lstStyle/>
        <a:p>
          <a:endParaRPr lang="en-US"/>
        </a:p>
      </dgm:t>
    </dgm:pt>
    <dgm:pt modelId="{A85561C6-7468-4D56-A50D-70DEB3687418}" type="pres">
      <dgm:prSet presAssocID="{EBE751AA-F367-428D-AF74-BB566006DE92}" presName="sibTrans" presStyleCnt="0"/>
      <dgm:spPr/>
    </dgm:pt>
    <dgm:pt modelId="{1262F736-8717-4BB8-8CE2-370DD9FEF615}" type="pres">
      <dgm:prSet presAssocID="{37F2DFAD-C7C3-4DEB-8ABF-D0DBB8EE5A32}" presName="node" presStyleLbl="node1" presStyleIdx="1" presStyleCnt="9">
        <dgm:presLayoutVars>
          <dgm:bulletEnabled val="1"/>
        </dgm:presLayoutVars>
      </dgm:prSet>
      <dgm:spPr/>
    </dgm:pt>
    <dgm:pt modelId="{1DBE33D4-40DA-48FE-8CCD-A5D6B26962F4}" type="pres">
      <dgm:prSet presAssocID="{6EF28B5A-C6D5-4CB0-9B5B-65E3DD726E5F}" presName="sibTrans" presStyleCnt="0"/>
      <dgm:spPr/>
    </dgm:pt>
    <dgm:pt modelId="{C3D7987F-3BF2-427B-92B9-30A564FC6F92}" type="pres">
      <dgm:prSet presAssocID="{D9DD9B64-61A6-4583-99CB-821956D2E2F5}" presName="node" presStyleLbl="node1" presStyleIdx="2" presStyleCnt="9">
        <dgm:presLayoutVars>
          <dgm:bulletEnabled val="1"/>
        </dgm:presLayoutVars>
      </dgm:prSet>
      <dgm:spPr/>
      <dgm:t>
        <a:bodyPr/>
        <a:lstStyle/>
        <a:p>
          <a:endParaRPr lang="en-US"/>
        </a:p>
      </dgm:t>
    </dgm:pt>
    <dgm:pt modelId="{38E1ACDD-D466-462B-A48E-FD69B5452E4E}" type="pres">
      <dgm:prSet presAssocID="{7BB91302-8BA4-42CD-AD58-4B107252739B}" presName="sibTrans" presStyleCnt="0"/>
      <dgm:spPr/>
    </dgm:pt>
    <dgm:pt modelId="{65C12D34-3A9E-46DD-999A-380DCAD18761}" type="pres">
      <dgm:prSet presAssocID="{94370387-EFF1-4162-B397-FFD374503368}" presName="node" presStyleLbl="node1" presStyleIdx="3" presStyleCnt="9">
        <dgm:presLayoutVars>
          <dgm:bulletEnabled val="1"/>
        </dgm:presLayoutVars>
      </dgm:prSet>
      <dgm:spPr/>
    </dgm:pt>
    <dgm:pt modelId="{7CB6EC77-1C1E-43B9-B8C4-13553A3FF874}" type="pres">
      <dgm:prSet presAssocID="{9A4ECB6D-B565-4CAC-B6D4-2168D5BA7B3C}" presName="sibTrans" presStyleCnt="0"/>
      <dgm:spPr/>
    </dgm:pt>
    <dgm:pt modelId="{AF57079F-3EB4-468E-BA20-B25B2CEDAEA3}" type="pres">
      <dgm:prSet presAssocID="{516DCD21-D7AD-4140-A79C-CA323E54905E}" presName="node" presStyleLbl="node1" presStyleIdx="4" presStyleCnt="9">
        <dgm:presLayoutVars>
          <dgm:bulletEnabled val="1"/>
        </dgm:presLayoutVars>
      </dgm:prSet>
      <dgm:spPr/>
    </dgm:pt>
    <dgm:pt modelId="{8CF1CB0D-D5A1-4958-ACEE-55D67150BA36}" type="pres">
      <dgm:prSet presAssocID="{2CA2692B-EAC6-40B8-8090-1BAF879B4796}" presName="sibTrans" presStyleCnt="0"/>
      <dgm:spPr/>
    </dgm:pt>
    <dgm:pt modelId="{0ECB8088-EED9-4730-91E5-230BEDF23D9F}" type="pres">
      <dgm:prSet presAssocID="{34F954FB-8001-4E4B-8FDC-38EC52B59D11}" presName="node" presStyleLbl="node1" presStyleIdx="5" presStyleCnt="9">
        <dgm:presLayoutVars>
          <dgm:bulletEnabled val="1"/>
        </dgm:presLayoutVars>
      </dgm:prSet>
      <dgm:spPr/>
    </dgm:pt>
    <dgm:pt modelId="{CB744946-3B2E-412B-AAD9-B7FFF2244373}" type="pres">
      <dgm:prSet presAssocID="{7663E77A-7EAA-4686-8CF8-D05CC345EDF5}" presName="sibTrans" presStyleCnt="0"/>
      <dgm:spPr/>
    </dgm:pt>
    <dgm:pt modelId="{C95A9516-DD14-467D-BF8E-33E80CDAF7E7}" type="pres">
      <dgm:prSet presAssocID="{69EA8473-D504-4839-B22A-96722A8212E0}" presName="node" presStyleLbl="node1" presStyleIdx="6" presStyleCnt="9">
        <dgm:presLayoutVars>
          <dgm:bulletEnabled val="1"/>
        </dgm:presLayoutVars>
      </dgm:prSet>
      <dgm:spPr/>
    </dgm:pt>
    <dgm:pt modelId="{D2A0753B-6DFB-4D8B-883B-A4463BA051D3}" type="pres">
      <dgm:prSet presAssocID="{EB59B9BD-117C-4C69-877C-D24832AD11A9}" presName="sibTrans" presStyleCnt="0"/>
      <dgm:spPr/>
    </dgm:pt>
    <dgm:pt modelId="{97D659F2-CA7C-44E9-B31A-D85A8FB87E49}" type="pres">
      <dgm:prSet presAssocID="{9B81A9EF-58C9-4735-9C7E-EDE062E02F35}" presName="node" presStyleLbl="node1" presStyleIdx="7" presStyleCnt="9">
        <dgm:presLayoutVars>
          <dgm:bulletEnabled val="1"/>
        </dgm:presLayoutVars>
      </dgm:prSet>
      <dgm:spPr/>
    </dgm:pt>
    <dgm:pt modelId="{9DB3250F-6215-4CDC-8B76-FA11B7C29C9F}" type="pres">
      <dgm:prSet presAssocID="{C4D9FE3A-DCB4-4636-B694-5EACEF1A7D04}" presName="sibTrans" presStyleCnt="0"/>
      <dgm:spPr/>
    </dgm:pt>
    <dgm:pt modelId="{6CDE1F80-5643-4BDA-8678-E5F6465D6A99}" type="pres">
      <dgm:prSet presAssocID="{2D6F57A9-D233-4A96-8492-142ED50795E1}" presName="node" presStyleLbl="node1" presStyleIdx="8" presStyleCnt="9">
        <dgm:presLayoutVars>
          <dgm:bulletEnabled val="1"/>
        </dgm:presLayoutVars>
      </dgm:prSet>
      <dgm:spPr/>
      <dgm:t>
        <a:bodyPr/>
        <a:lstStyle/>
        <a:p>
          <a:endParaRPr lang="en-US"/>
        </a:p>
      </dgm:t>
    </dgm:pt>
  </dgm:ptLst>
  <dgm:cxnLst>
    <dgm:cxn modelId="{24DFAA0F-D1D0-42CF-8C8B-41FDD2023380}" srcId="{2B680F99-442F-4C91-A0F2-691311658CF6}" destId="{D9DD9B64-61A6-4583-99CB-821956D2E2F5}" srcOrd="2" destOrd="0" parTransId="{D0E4C69F-1C2F-449E-874F-4C432BBF9DC3}" sibTransId="{7BB91302-8BA4-42CD-AD58-4B107252739B}"/>
    <dgm:cxn modelId="{708B1896-5DCB-4FA4-B647-2F106F764EB5}" type="presOf" srcId="{C33378ED-D24C-418F-B66B-76AB6CBC242A}" destId="{A221B929-291D-4539-B3DB-EBCEA29382F0}" srcOrd="0" destOrd="0" presId="urn:microsoft.com/office/officeart/2005/8/layout/default"/>
    <dgm:cxn modelId="{3F31301D-A9F4-495F-A0FB-BB758F6552CD}" srcId="{2B680F99-442F-4C91-A0F2-691311658CF6}" destId="{9B81A9EF-58C9-4735-9C7E-EDE062E02F35}" srcOrd="7" destOrd="0" parTransId="{1939D56A-D030-4780-A01B-8B93A06751A8}" sibTransId="{C4D9FE3A-DCB4-4636-B694-5EACEF1A7D04}"/>
    <dgm:cxn modelId="{96B60DD8-CEF4-42C6-81A4-6B7BC74DF1D0}" srcId="{2B680F99-442F-4C91-A0F2-691311658CF6}" destId="{94370387-EFF1-4162-B397-FFD374503368}" srcOrd="3" destOrd="0" parTransId="{7C5C52D4-EC01-4442-84D0-9748A407B446}" sibTransId="{9A4ECB6D-B565-4CAC-B6D4-2168D5BA7B3C}"/>
    <dgm:cxn modelId="{4AE52531-4A15-4E1C-A4CD-96238083035D}" type="presOf" srcId="{34F954FB-8001-4E4B-8FDC-38EC52B59D11}" destId="{0ECB8088-EED9-4730-91E5-230BEDF23D9F}" srcOrd="0" destOrd="0" presId="urn:microsoft.com/office/officeart/2005/8/layout/default"/>
    <dgm:cxn modelId="{70D88BF5-0BA7-4757-999F-20CF220E6E92}" srcId="{2B680F99-442F-4C91-A0F2-691311658CF6}" destId="{2D6F57A9-D233-4A96-8492-142ED50795E1}" srcOrd="8" destOrd="0" parTransId="{06503BCA-3E9C-45D7-9BDE-B604F43CAB8D}" sibTransId="{74B7F507-C9BB-4875-9000-508C4D014F09}"/>
    <dgm:cxn modelId="{59338D02-E49A-41CE-A56D-F5CD6E55DCAA}" type="presOf" srcId="{37F2DFAD-C7C3-4DEB-8ABF-D0DBB8EE5A32}" destId="{1262F736-8717-4BB8-8CE2-370DD9FEF615}" srcOrd="0" destOrd="0" presId="urn:microsoft.com/office/officeart/2005/8/layout/default"/>
    <dgm:cxn modelId="{DD75E816-13D3-4EBD-B27B-89CF0D21FAEA}" srcId="{2B680F99-442F-4C91-A0F2-691311658CF6}" destId="{C33378ED-D24C-418F-B66B-76AB6CBC242A}" srcOrd="0" destOrd="0" parTransId="{A9560D06-4A69-4376-9488-589CB5BB8657}" sibTransId="{EBE751AA-F367-428D-AF74-BB566006DE92}"/>
    <dgm:cxn modelId="{03B12970-8F3B-46D2-A462-14CE167EC201}" srcId="{2B680F99-442F-4C91-A0F2-691311658CF6}" destId="{34F954FB-8001-4E4B-8FDC-38EC52B59D11}" srcOrd="5" destOrd="0" parTransId="{591C4018-4A51-418D-9CC2-13BDADEF6278}" sibTransId="{7663E77A-7EAA-4686-8CF8-D05CC345EDF5}"/>
    <dgm:cxn modelId="{E8E67C4B-432F-48FD-BA2B-2C0BD4E7019D}" srcId="{2B680F99-442F-4C91-A0F2-691311658CF6}" destId="{516DCD21-D7AD-4140-A79C-CA323E54905E}" srcOrd="4" destOrd="0" parTransId="{19A6CBC5-8FAD-4A71-A530-8B405951A395}" sibTransId="{2CA2692B-EAC6-40B8-8090-1BAF879B4796}"/>
    <dgm:cxn modelId="{A74217A6-2BAB-4C12-BAB6-B109AE718F0E}" type="presOf" srcId="{9B81A9EF-58C9-4735-9C7E-EDE062E02F35}" destId="{97D659F2-CA7C-44E9-B31A-D85A8FB87E49}" srcOrd="0" destOrd="0" presId="urn:microsoft.com/office/officeart/2005/8/layout/default"/>
    <dgm:cxn modelId="{A2A64FE9-CDA8-480D-89F1-EF5D0F267AF4}" type="presOf" srcId="{69EA8473-D504-4839-B22A-96722A8212E0}" destId="{C95A9516-DD14-467D-BF8E-33E80CDAF7E7}" srcOrd="0" destOrd="0" presId="urn:microsoft.com/office/officeart/2005/8/layout/default"/>
    <dgm:cxn modelId="{0D1CFFEE-E8EA-406D-99D5-44F0E9968F05}" type="presOf" srcId="{2B680F99-442F-4C91-A0F2-691311658CF6}" destId="{44A6D314-76FF-4F82-AB65-04DCEDC642D4}" srcOrd="0" destOrd="0" presId="urn:microsoft.com/office/officeart/2005/8/layout/default"/>
    <dgm:cxn modelId="{BDFB7BDC-0F73-4A48-880E-47F072625A3F}" srcId="{2B680F99-442F-4C91-A0F2-691311658CF6}" destId="{37F2DFAD-C7C3-4DEB-8ABF-D0DBB8EE5A32}" srcOrd="1" destOrd="0" parTransId="{730FC1F8-BA3D-4084-BAAE-3989E79702E3}" sibTransId="{6EF28B5A-C6D5-4CB0-9B5B-65E3DD726E5F}"/>
    <dgm:cxn modelId="{0EC68207-27DF-4882-898F-2C4B2259C455}" type="presOf" srcId="{2D6F57A9-D233-4A96-8492-142ED50795E1}" destId="{6CDE1F80-5643-4BDA-8678-E5F6465D6A99}" srcOrd="0" destOrd="0" presId="urn:microsoft.com/office/officeart/2005/8/layout/default"/>
    <dgm:cxn modelId="{D0EB6538-9B89-43E2-833E-7B6A2CB49480}" type="presOf" srcId="{94370387-EFF1-4162-B397-FFD374503368}" destId="{65C12D34-3A9E-46DD-999A-380DCAD18761}" srcOrd="0" destOrd="0" presId="urn:microsoft.com/office/officeart/2005/8/layout/default"/>
    <dgm:cxn modelId="{A0DFF9CD-D210-4B97-9D61-AC115C6DE888}" type="presOf" srcId="{516DCD21-D7AD-4140-A79C-CA323E54905E}" destId="{AF57079F-3EB4-468E-BA20-B25B2CEDAEA3}" srcOrd="0" destOrd="0" presId="urn:microsoft.com/office/officeart/2005/8/layout/default"/>
    <dgm:cxn modelId="{39EC94C1-9032-4E48-A19C-9D876359479C}" type="presOf" srcId="{D9DD9B64-61A6-4583-99CB-821956D2E2F5}" destId="{C3D7987F-3BF2-427B-92B9-30A564FC6F92}" srcOrd="0" destOrd="0" presId="urn:microsoft.com/office/officeart/2005/8/layout/default"/>
    <dgm:cxn modelId="{D48F2443-CB22-490A-AFD6-A5C1C394A37D}" srcId="{2B680F99-442F-4C91-A0F2-691311658CF6}" destId="{69EA8473-D504-4839-B22A-96722A8212E0}" srcOrd="6" destOrd="0" parTransId="{2B2142D5-26AA-4C36-A10C-0838371D48B2}" sibTransId="{EB59B9BD-117C-4C69-877C-D24832AD11A9}"/>
    <dgm:cxn modelId="{06116B29-B0E9-427E-9AAD-6B2D5DDD9D9D}" type="presParOf" srcId="{44A6D314-76FF-4F82-AB65-04DCEDC642D4}" destId="{A221B929-291D-4539-B3DB-EBCEA29382F0}" srcOrd="0" destOrd="0" presId="urn:microsoft.com/office/officeart/2005/8/layout/default"/>
    <dgm:cxn modelId="{3CA0C27A-3F04-461F-9D91-B278C8D5646D}" type="presParOf" srcId="{44A6D314-76FF-4F82-AB65-04DCEDC642D4}" destId="{A85561C6-7468-4D56-A50D-70DEB3687418}" srcOrd="1" destOrd="0" presId="urn:microsoft.com/office/officeart/2005/8/layout/default"/>
    <dgm:cxn modelId="{790AD275-4313-4CF6-B3DB-978F4BA1BE03}" type="presParOf" srcId="{44A6D314-76FF-4F82-AB65-04DCEDC642D4}" destId="{1262F736-8717-4BB8-8CE2-370DD9FEF615}" srcOrd="2" destOrd="0" presId="urn:microsoft.com/office/officeart/2005/8/layout/default"/>
    <dgm:cxn modelId="{5553D05C-E798-40CA-B673-7BBA0541A295}" type="presParOf" srcId="{44A6D314-76FF-4F82-AB65-04DCEDC642D4}" destId="{1DBE33D4-40DA-48FE-8CCD-A5D6B26962F4}" srcOrd="3" destOrd="0" presId="urn:microsoft.com/office/officeart/2005/8/layout/default"/>
    <dgm:cxn modelId="{03F27860-CFB7-4D7A-B2F9-60CF5122FF8F}" type="presParOf" srcId="{44A6D314-76FF-4F82-AB65-04DCEDC642D4}" destId="{C3D7987F-3BF2-427B-92B9-30A564FC6F92}" srcOrd="4" destOrd="0" presId="urn:microsoft.com/office/officeart/2005/8/layout/default"/>
    <dgm:cxn modelId="{490BE884-520C-4357-A859-DA5E848EE825}" type="presParOf" srcId="{44A6D314-76FF-4F82-AB65-04DCEDC642D4}" destId="{38E1ACDD-D466-462B-A48E-FD69B5452E4E}" srcOrd="5" destOrd="0" presId="urn:microsoft.com/office/officeart/2005/8/layout/default"/>
    <dgm:cxn modelId="{66604B95-A337-4798-8883-005F916C0519}" type="presParOf" srcId="{44A6D314-76FF-4F82-AB65-04DCEDC642D4}" destId="{65C12D34-3A9E-46DD-999A-380DCAD18761}" srcOrd="6" destOrd="0" presId="urn:microsoft.com/office/officeart/2005/8/layout/default"/>
    <dgm:cxn modelId="{C976E54A-07F4-42C9-9E32-9F312A5AED81}" type="presParOf" srcId="{44A6D314-76FF-4F82-AB65-04DCEDC642D4}" destId="{7CB6EC77-1C1E-43B9-B8C4-13553A3FF874}" srcOrd="7" destOrd="0" presId="urn:microsoft.com/office/officeart/2005/8/layout/default"/>
    <dgm:cxn modelId="{D5E706A2-F89D-4D1B-8DED-3FC79CE2B08B}" type="presParOf" srcId="{44A6D314-76FF-4F82-AB65-04DCEDC642D4}" destId="{AF57079F-3EB4-468E-BA20-B25B2CEDAEA3}" srcOrd="8" destOrd="0" presId="urn:microsoft.com/office/officeart/2005/8/layout/default"/>
    <dgm:cxn modelId="{1B4DE068-7DCA-4115-AE73-CB551908007C}" type="presParOf" srcId="{44A6D314-76FF-4F82-AB65-04DCEDC642D4}" destId="{8CF1CB0D-D5A1-4958-ACEE-55D67150BA36}" srcOrd="9" destOrd="0" presId="urn:microsoft.com/office/officeart/2005/8/layout/default"/>
    <dgm:cxn modelId="{6AA72FD6-5235-44EC-9124-E7E80788C32E}" type="presParOf" srcId="{44A6D314-76FF-4F82-AB65-04DCEDC642D4}" destId="{0ECB8088-EED9-4730-91E5-230BEDF23D9F}" srcOrd="10" destOrd="0" presId="urn:microsoft.com/office/officeart/2005/8/layout/default"/>
    <dgm:cxn modelId="{D14EBCDA-C7B5-455D-ACF0-4413733063B9}" type="presParOf" srcId="{44A6D314-76FF-4F82-AB65-04DCEDC642D4}" destId="{CB744946-3B2E-412B-AAD9-B7FFF2244373}" srcOrd="11" destOrd="0" presId="urn:microsoft.com/office/officeart/2005/8/layout/default"/>
    <dgm:cxn modelId="{845A1B4A-585D-4DCF-9D6A-A48E33E8F57D}" type="presParOf" srcId="{44A6D314-76FF-4F82-AB65-04DCEDC642D4}" destId="{C95A9516-DD14-467D-BF8E-33E80CDAF7E7}" srcOrd="12" destOrd="0" presId="urn:microsoft.com/office/officeart/2005/8/layout/default"/>
    <dgm:cxn modelId="{AD419EFD-0338-4DD5-8C5E-7CB23B53E8DF}" type="presParOf" srcId="{44A6D314-76FF-4F82-AB65-04DCEDC642D4}" destId="{D2A0753B-6DFB-4D8B-883B-A4463BA051D3}" srcOrd="13" destOrd="0" presId="urn:microsoft.com/office/officeart/2005/8/layout/default"/>
    <dgm:cxn modelId="{B7246AF4-335F-47A2-AF49-9B3797864C2E}" type="presParOf" srcId="{44A6D314-76FF-4F82-AB65-04DCEDC642D4}" destId="{97D659F2-CA7C-44E9-B31A-D85A8FB87E49}" srcOrd="14" destOrd="0" presId="urn:microsoft.com/office/officeart/2005/8/layout/default"/>
    <dgm:cxn modelId="{C9F8C76F-BD21-440C-9724-93BC6CC5E11A}" type="presParOf" srcId="{44A6D314-76FF-4F82-AB65-04DCEDC642D4}" destId="{9DB3250F-6215-4CDC-8B76-FA11B7C29C9F}" srcOrd="15" destOrd="0" presId="urn:microsoft.com/office/officeart/2005/8/layout/default"/>
    <dgm:cxn modelId="{AA689352-8CB3-4A31-893F-94FECF3F4341}" type="presParOf" srcId="{44A6D314-76FF-4F82-AB65-04DCEDC642D4}" destId="{6CDE1F80-5643-4BDA-8678-E5F6465D6A9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BCBAE-A0E0-4B05-8EA1-72D8C9253E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C0CAD81-320D-4C24-A858-4F398B9DBE57}">
      <dgm:prSet phldrT="[Text]"/>
      <dgm:spPr/>
      <dgm:t>
        <a:bodyPr/>
        <a:lstStyle/>
        <a:p>
          <a:r>
            <a:rPr lang="en-US" b="1" dirty="0" smtClean="0">
              <a:latin typeface="Times New Roman" panose="02020603050405020304" pitchFamily="18" charset="0"/>
              <a:cs typeface="Times New Roman" panose="02020603050405020304" pitchFamily="18" charset="0"/>
            </a:rPr>
            <a:t>Evaluating the flow of data within SAB</a:t>
          </a:r>
          <a:endParaRPr lang="en-US" b="1" dirty="0">
            <a:latin typeface="Times New Roman" panose="02020603050405020304" pitchFamily="18" charset="0"/>
            <a:cs typeface="Times New Roman" panose="02020603050405020304" pitchFamily="18" charset="0"/>
          </a:endParaRPr>
        </a:p>
      </dgm:t>
    </dgm:pt>
    <dgm:pt modelId="{CCA4BE83-0D97-47A6-A5E3-2323C5253994}" type="parTrans" cxnId="{0E8BEE77-26BB-4214-9D2A-FC5CF7312642}">
      <dgm:prSet/>
      <dgm:spPr/>
      <dgm:t>
        <a:bodyPr/>
        <a:lstStyle/>
        <a:p>
          <a:endParaRPr lang="en-US" b="1">
            <a:cs typeface="+mj-cs"/>
          </a:endParaRPr>
        </a:p>
      </dgm:t>
    </dgm:pt>
    <dgm:pt modelId="{72D36743-5157-4085-9242-CDCB0452049C}" type="sibTrans" cxnId="{0E8BEE77-26BB-4214-9D2A-FC5CF7312642}">
      <dgm:prSet/>
      <dgm:spPr/>
      <dgm:t>
        <a:bodyPr/>
        <a:lstStyle/>
        <a:p>
          <a:endParaRPr lang="en-US" b="1">
            <a:cs typeface="+mj-cs"/>
          </a:endParaRPr>
        </a:p>
      </dgm:t>
    </dgm:pt>
    <dgm:pt modelId="{EBB6B97F-E7B1-46E8-8D75-F50E8CAF1C73}">
      <dgm:prSet phldrT="[Text]"/>
      <dgm:spPr/>
      <dgm:t>
        <a:bodyPr/>
        <a:lstStyle/>
        <a:p>
          <a:r>
            <a:rPr lang="en-US" b="1" dirty="0" smtClean="0">
              <a:latin typeface="Times New Roman" panose="02020603050405020304" pitchFamily="18" charset="0"/>
              <a:cs typeface="+mj-cs"/>
            </a:rPr>
            <a:t>Determining if the Auditee needs to work more on its IT security controls, policies, regulations or standards</a:t>
          </a:r>
          <a:r>
            <a:rPr lang="ar-SA" b="1" dirty="0" smtClean="0">
              <a:cs typeface="+mj-cs"/>
            </a:rPr>
            <a:t> </a:t>
          </a:r>
          <a:endParaRPr lang="en-US" b="1" dirty="0">
            <a:cs typeface="+mj-cs"/>
          </a:endParaRPr>
        </a:p>
      </dgm:t>
    </dgm:pt>
    <dgm:pt modelId="{B1F7B838-CBDB-415B-AB2B-5C02818376F0}" type="parTrans" cxnId="{01BD70C7-6477-4759-9235-6B976F8F75AD}">
      <dgm:prSet/>
      <dgm:spPr/>
      <dgm:t>
        <a:bodyPr/>
        <a:lstStyle/>
        <a:p>
          <a:endParaRPr lang="en-US" b="1">
            <a:cs typeface="+mj-cs"/>
          </a:endParaRPr>
        </a:p>
      </dgm:t>
    </dgm:pt>
    <dgm:pt modelId="{21F0E395-346B-443C-93FE-055D70F78859}" type="sibTrans" cxnId="{01BD70C7-6477-4759-9235-6B976F8F75AD}">
      <dgm:prSet/>
      <dgm:spPr/>
      <dgm:t>
        <a:bodyPr/>
        <a:lstStyle/>
        <a:p>
          <a:endParaRPr lang="en-US" b="1">
            <a:cs typeface="+mj-cs"/>
          </a:endParaRPr>
        </a:p>
      </dgm:t>
    </dgm:pt>
    <dgm:pt modelId="{999E45EC-D8A6-4FD9-B538-16064E145018}">
      <dgm:prSet phldrT="[Text]"/>
      <dgm:spPr/>
      <dgm:t>
        <a:bodyPr/>
        <a:lstStyle/>
        <a:p>
          <a:r>
            <a:rPr lang="en-US" b="1" dirty="0" smtClean="0">
              <a:latin typeface="Times New Roman" panose="02020603050405020304" pitchFamily="18" charset="0"/>
              <a:cs typeface="Times New Roman" panose="02020603050405020304" pitchFamily="18" charset="0"/>
            </a:rPr>
            <a:t>Ensuring that management is applying the governance structures currently in place to support effective oversight of IT security.</a:t>
          </a:r>
          <a:endParaRPr lang="en-US" b="1" dirty="0">
            <a:latin typeface="Times New Roman" panose="02020603050405020304" pitchFamily="18" charset="0"/>
            <a:cs typeface="Times New Roman" panose="02020603050405020304" pitchFamily="18" charset="0"/>
          </a:endParaRPr>
        </a:p>
      </dgm:t>
    </dgm:pt>
    <dgm:pt modelId="{DB999180-6EB2-46FA-B6EA-C73B6F152CEA}" type="parTrans" cxnId="{27400328-A772-463D-AE43-EB1D531537C9}">
      <dgm:prSet/>
      <dgm:spPr/>
      <dgm:t>
        <a:bodyPr/>
        <a:lstStyle/>
        <a:p>
          <a:endParaRPr lang="en-US" b="1">
            <a:cs typeface="+mj-cs"/>
          </a:endParaRPr>
        </a:p>
      </dgm:t>
    </dgm:pt>
    <dgm:pt modelId="{70E12E6C-6467-4918-96C0-44AC1AF5F7AF}" type="sibTrans" cxnId="{27400328-A772-463D-AE43-EB1D531537C9}">
      <dgm:prSet/>
      <dgm:spPr/>
      <dgm:t>
        <a:bodyPr/>
        <a:lstStyle/>
        <a:p>
          <a:endParaRPr lang="en-US" b="1">
            <a:cs typeface="+mj-cs"/>
          </a:endParaRPr>
        </a:p>
      </dgm:t>
    </dgm:pt>
    <dgm:pt modelId="{1AB429E9-61E3-4B53-827C-6DE00776BB44}">
      <dgm:prSet phldrT="[Text]"/>
      <dgm:spPr/>
      <dgm:t>
        <a:bodyPr/>
        <a:lstStyle/>
        <a:p>
          <a:r>
            <a:rPr lang="en-US" b="1" dirty="0" smtClean="0">
              <a:latin typeface="Times New Roman" panose="02020603050405020304" pitchFamily="18" charset="0"/>
              <a:cs typeface="Times New Roman" panose="02020603050405020304" pitchFamily="18" charset="0"/>
            </a:rPr>
            <a:t>Improving IT governance.</a:t>
          </a:r>
          <a:endParaRPr lang="en-US" b="1" dirty="0">
            <a:latin typeface="Times New Roman" panose="02020603050405020304" pitchFamily="18" charset="0"/>
            <a:cs typeface="Times New Roman" panose="02020603050405020304" pitchFamily="18" charset="0"/>
          </a:endParaRPr>
        </a:p>
      </dgm:t>
    </dgm:pt>
    <dgm:pt modelId="{D94B1285-F7FF-4F4F-949C-175357897DFA}" type="parTrans" cxnId="{8F06AA12-7FBF-4805-88BC-C171712A0EA3}">
      <dgm:prSet/>
      <dgm:spPr/>
      <dgm:t>
        <a:bodyPr/>
        <a:lstStyle/>
        <a:p>
          <a:endParaRPr lang="en-US" b="1">
            <a:cs typeface="+mj-cs"/>
          </a:endParaRPr>
        </a:p>
      </dgm:t>
    </dgm:pt>
    <dgm:pt modelId="{8843AD78-D3EF-44C8-B571-C663BE89779A}" type="sibTrans" cxnId="{8F06AA12-7FBF-4805-88BC-C171712A0EA3}">
      <dgm:prSet/>
      <dgm:spPr/>
      <dgm:t>
        <a:bodyPr/>
        <a:lstStyle/>
        <a:p>
          <a:endParaRPr lang="en-US" b="1">
            <a:cs typeface="+mj-cs"/>
          </a:endParaRPr>
        </a:p>
      </dgm:t>
    </dgm:pt>
    <dgm:pt modelId="{48B57123-531E-40B8-B109-AF8C3A52403A}">
      <dgm:prSet phldrT="[Text]"/>
      <dgm:spPr/>
      <dgm:t>
        <a:bodyPr/>
        <a:lstStyle/>
        <a:p>
          <a:r>
            <a:rPr lang="en-US" b="1" dirty="0" smtClean="0">
              <a:latin typeface="Times New Roman" panose="02020603050405020304" pitchFamily="18" charset="0"/>
              <a:cs typeface="Times New Roman" panose="02020603050405020304" pitchFamily="18" charset="0"/>
            </a:rPr>
            <a:t>Reducing risk, improving security and reinforcing controls.</a:t>
          </a:r>
          <a:endParaRPr lang="en-US" b="1" dirty="0">
            <a:latin typeface="Times New Roman" panose="02020603050405020304" pitchFamily="18" charset="0"/>
            <a:cs typeface="Times New Roman" panose="02020603050405020304" pitchFamily="18" charset="0"/>
          </a:endParaRPr>
        </a:p>
      </dgm:t>
    </dgm:pt>
    <dgm:pt modelId="{0CFB3F33-6032-4358-8946-2A4517193519}" type="parTrans" cxnId="{3E0C9952-36D7-4D0B-807E-88240CB6D1F2}">
      <dgm:prSet/>
      <dgm:spPr/>
      <dgm:t>
        <a:bodyPr/>
        <a:lstStyle/>
        <a:p>
          <a:endParaRPr lang="en-US" b="1">
            <a:cs typeface="+mj-cs"/>
          </a:endParaRPr>
        </a:p>
      </dgm:t>
    </dgm:pt>
    <dgm:pt modelId="{464089DD-83FD-4AB9-9090-32B5F704277D}" type="sibTrans" cxnId="{3E0C9952-36D7-4D0B-807E-88240CB6D1F2}">
      <dgm:prSet/>
      <dgm:spPr/>
      <dgm:t>
        <a:bodyPr/>
        <a:lstStyle/>
        <a:p>
          <a:endParaRPr lang="en-US" b="1">
            <a:cs typeface="+mj-cs"/>
          </a:endParaRPr>
        </a:p>
      </dgm:t>
    </dgm:pt>
    <dgm:pt modelId="{EEFF6CE8-E9A8-4B40-BD4D-3488C9B86ECD}">
      <dgm:prSet/>
      <dgm:spPr/>
      <dgm:t>
        <a:bodyPr/>
        <a:lstStyle/>
        <a:p>
          <a:pPr rtl="0"/>
          <a:r>
            <a:rPr lang="en-US" b="1" dirty="0" smtClean="0">
              <a:latin typeface="Times New Roman" panose="02020603050405020304" pitchFamily="18" charset="0"/>
              <a:cs typeface="Times New Roman" panose="02020603050405020304" pitchFamily="18" charset="0"/>
            </a:rPr>
            <a:t>Drawing managements’ attention to address residual risk exposure</a:t>
          </a:r>
          <a:r>
            <a:rPr lang="en-US" b="1" dirty="0" smtClean="0">
              <a:cs typeface="+mj-cs"/>
            </a:rPr>
            <a:t>.</a:t>
          </a:r>
          <a:endParaRPr lang="en-US" b="1" dirty="0">
            <a:cs typeface="+mj-cs"/>
          </a:endParaRPr>
        </a:p>
      </dgm:t>
    </dgm:pt>
    <dgm:pt modelId="{88C69EF5-D5FD-4CFD-8C8C-31F749428C8F}" type="parTrans" cxnId="{1DBAE0CA-13FF-45B0-9D17-0FD7793C754B}">
      <dgm:prSet/>
      <dgm:spPr/>
      <dgm:t>
        <a:bodyPr/>
        <a:lstStyle/>
        <a:p>
          <a:endParaRPr lang="en-US" b="1">
            <a:cs typeface="+mj-cs"/>
          </a:endParaRPr>
        </a:p>
      </dgm:t>
    </dgm:pt>
    <dgm:pt modelId="{8D278BED-54C0-4FE4-BFD6-C323F6A27828}" type="sibTrans" cxnId="{1DBAE0CA-13FF-45B0-9D17-0FD7793C754B}">
      <dgm:prSet/>
      <dgm:spPr/>
      <dgm:t>
        <a:bodyPr/>
        <a:lstStyle/>
        <a:p>
          <a:endParaRPr lang="en-US" b="1">
            <a:cs typeface="+mj-cs"/>
          </a:endParaRPr>
        </a:p>
      </dgm:t>
    </dgm:pt>
    <dgm:pt modelId="{DE083847-8DB8-429E-8B3B-A193A2E9E1E9}" type="pres">
      <dgm:prSet presAssocID="{6E9BCBAE-A0E0-4B05-8EA1-72D8C9253E7C}" presName="diagram" presStyleCnt="0">
        <dgm:presLayoutVars>
          <dgm:dir/>
          <dgm:resizeHandles val="exact"/>
        </dgm:presLayoutVars>
      </dgm:prSet>
      <dgm:spPr/>
      <dgm:t>
        <a:bodyPr/>
        <a:lstStyle/>
        <a:p>
          <a:endParaRPr lang="en-US"/>
        </a:p>
      </dgm:t>
    </dgm:pt>
    <dgm:pt modelId="{47F0C16A-15BB-47F4-96B7-5C9F43715DB3}" type="pres">
      <dgm:prSet presAssocID="{7C0CAD81-320D-4C24-A858-4F398B9DBE57}" presName="node" presStyleLbl="node1" presStyleIdx="0" presStyleCnt="6">
        <dgm:presLayoutVars>
          <dgm:bulletEnabled val="1"/>
        </dgm:presLayoutVars>
      </dgm:prSet>
      <dgm:spPr/>
      <dgm:t>
        <a:bodyPr/>
        <a:lstStyle/>
        <a:p>
          <a:endParaRPr lang="en-US"/>
        </a:p>
      </dgm:t>
    </dgm:pt>
    <dgm:pt modelId="{3EEFF929-36D9-4EFF-A83B-146172F5D40E}" type="pres">
      <dgm:prSet presAssocID="{72D36743-5157-4085-9242-CDCB0452049C}" presName="sibTrans" presStyleCnt="0"/>
      <dgm:spPr/>
    </dgm:pt>
    <dgm:pt modelId="{63BA6570-CFF1-4DAD-A26B-B730B99B11BF}" type="pres">
      <dgm:prSet presAssocID="{EBB6B97F-E7B1-46E8-8D75-F50E8CAF1C73}" presName="node" presStyleLbl="node1" presStyleIdx="1" presStyleCnt="6">
        <dgm:presLayoutVars>
          <dgm:bulletEnabled val="1"/>
        </dgm:presLayoutVars>
      </dgm:prSet>
      <dgm:spPr/>
      <dgm:t>
        <a:bodyPr/>
        <a:lstStyle/>
        <a:p>
          <a:endParaRPr lang="en-US"/>
        </a:p>
      </dgm:t>
    </dgm:pt>
    <dgm:pt modelId="{59A83133-9532-47E0-BDD6-A7681C8C84A8}" type="pres">
      <dgm:prSet presAssocID="{21F0E395-346B-443C-93FE-055D70F78859}" presName="sibTrans" presStyleCnt="0"/>
      <dgm:spPr/>
    </dgm:pt>
    <dgm:pt modelId="{4C648CD6-1851-40EA-8607-37D1163F1E94}" type="pres">
      <dgm:prSet presAssocID="{999E45EC-D8A6-4FD9-B538-16064E145018}" presName="node" presStyleLbl="node1" presStyleIdx="2" presStyleCnt="6">
        <dgm:presLayoutVars>
          <dgm:bulletEnabled val="1"/>
        </dgm:presLayoutVars>
      </dgm:prSet>
      <dgm:spPr/>
      <dgm:t>
        <a:bodyPr/>
        <a:lstStyle/>
        <a:p>
          <a:endParaRPr lang="en-US"/>
        </a:p>
      </dgm:t>
    </dgm:pt>
    <dgm:pt modelId="{D5A811E3-267C-4E03-B037-410F03E30D9B}" type="pres">
      <dgm:prSet presAssocID="{70E12E6C-6467-4918-96C0-44AC1AF5F7AF}" presName="sibTrans" presStyleCnt="0"/>
      <dgm:spPr/>
    </dgm:pt>
    <dgm:pt modelId="{1553D57B-FE2C-47CD-9869-E3478C4FE020}" type="pres">
      <dgm:prSet presAssocID="{EEFF6CE8-E9A8-4B40-BD4D-3488C9B86ECD}" presName="node" presStyleLbl="node1" presStyleIdx="3" presStyleCnt="6">
        <dgm:presLayoutVars>
          <dgm:bulletEnabled val="1"/>
        </dgm:presLayoutVars>
      </dgm:prSet>
      <dgm:spPr/>
      <dgm:t>
        <a:bodyPr/>
        <a:lstStyle/>
        <a:p>
          <a:endParaRPr lang="en-US"/>
        </a:p>
      </dgm:t>
    </dgm:pt>
    <dgm:pt modelId="{6B64B64A-2E9F-42CB-8C22-DD8C0D3908BD}" type="pres">
      <dgm:prSet presAssocID="{8D278BED-54C0-4FE4-BFD6-C323F6A27828}" presName="sibTrans" presStyleCnt="0"/>
      <dgm:spPr/>
    </dgm:pt>
    <dgm:pt modelId="{A7234512-CEE2-43EF-96F7-360E073A17CB}" type="pres">
      <dgm:prSet presAssocID="{1AB429E9-61E3-4B53-827C-6DE00776BB44}" presName="node" presStyleLbl="node1" presStyleIdx="4" presStyleCnt="6">
        <dgm:presLayoutVars>
          <dgm:bulletEnabled val="1"/>
        </dgm:presLayoutVars>
      </dgm:prSet>
      <dgm:spPr/>
      <dgm:t>
        <a:bodyPr/>
        <a:lstStyle/>
        <a:p>
          <a:endParaRPr lang="en-US"/>
        </a:p>
      </dgm:t>
    </dgm:pt>
    <dgm:pt modelId="{02014D3E-07AC-4DA3-883C-C95333986162}" type="pres">
      <dgm:prSet presAssocID="{8843AD78-D3EF-44C8-B571-C663BE89779A}" presName="sibTrans" presStyleCnt="0"/>
      <dgm:spPr/>
    </dgm:pt>
    <dgm:pt modelId="{D5D85A33-E570-4A6F-972B-880E3E45BA00}" type="pres">
      <dgm:prSet presAssocID="{48B57123-531E-40B8-B109-AF8C3A52403A}" presName="node" presStyleLbl="node1" presStyleIdx="5" presStyleCnt="6">
        <dgm:presLayoutVars>
          <dgm:bulletEnabled val="1"/>
        </dgm:presLayoutVars>
      </dgm:prSet>
      <dgm:spPr/>
      <dgm:t>
        <a:bodyPr/>
        <a:lstStyle/>
        <a:p>
          <a:endParaRPr lang="en-US"/>
        </a:p>
      </dgm:t>
    </dgm:pt>
  </dgm:ptLst>
  <dgm:cxnLst>
    <dgm:cxn modelId="{0E8BEE77-26BB-4214-9D2A-FC5CF7312642}" srcId="{6E9BCBAE-A0E0-4B05-8EA1-72D8C9253E7C}" destId="{7C0CAD81-320D-4C24-A858-4F398B9DBE57}" srcOrd="0" destOrd="0" parTransId="{CCA4BE83-0D97-47A6-A5E3-2323C5253994}" sibTransId="{72D36743-5157-4085-9242-CDCB0452049C}"/>
    <dgm:cxn modelId="{1DBAE0CA-13FF-45B0-9D17-0FD7793C754B}" srcId="{6E9BCBAE-A0E0-4B05-8EA1-72D8C9253E7C}" destId="{EEFF6CE8-E9A8-4B40-BD4D-3488C9B86ECD}" srcOrd="3" destOrd="0" parTransId="{88C69EF5-D5FD-4CFD-8C8C-31F749428C8F}" sibTransId="{8D278BED-54C0-4FE4-BFD6-C323F6A27828}"/>
    <dgm:cxn modelId="{43C6716D-C838-42CD-A382-97AE8E34125C}" type="presOf" srcId="{999E45EC-D8A6-4FD9-B538-16064E145018}" destId="{4C648CD6-1851-40EA-8607-37D1163F1E94}" srcOrd="0" destOrd="0" presId="urn:microsoft.com/office/officeart/2005/8/layout/default"/>
    <dgm:cxn modelId="{3E0C9952-36D7-4D0B-807E-88240CB6D1F2}" srcId="{6E9BCBAE-A0E0-4B05-8EA1-72D8C9253E7C}" destId="{48B57123-531E-40B8-B109-AF8C3A52403A}" srcOrd="5" destOrd="0" parTransId="{0CFB3F33-6032-4358-8946-2A4517193519}" sibTransId="{464089DD-83FD-4AB9-9090-32B5F704277D}"/>
    <dgm:cxn modelId="{8F06AA12-7FBF-4805-88BC-C171712A0EA3}" srcId="{6E9BCBAE-A0E0-4B05-8EA1-72D8C9253E7C}" destId="{1AB429E9-61E3-4B53-827C-6DE00776BB44}" srcOrd="4" destOrd="0" parTransId="{D94B1285-F7FF-4F4F-949C-175357897DFA}" sibTransId="{8843AD78-D3EF-44C8-B571-C663BE89779A}"/>
    <dgm:cxn modelId="{27400328-A772-463D-AE43-EB1D531537C9}" srcId="{6E9BCBAE-A0E0-4B05-8EA1-72D8C9253E7C}" destId="{999E45EC-D8A6-4FD9-B538-16064E145018}" srcOrd="2" destOrd="0" parTransId="{DB999180-6EB2-46FA-B6EA-C73B6F152CEA}" sibTransId="{70E12E6C-6467-4918-96C0-44AC1AF5F7AF}"/>
    <dgm:cxn modelId="{C764B19A-E0F8-4CEC-8762-E3EFC0B57EE6}" type="presOf" srcId="{EEFF6CE8-E9A8-4B40-BD4D-3488C9B86ECD}" destId="{1553D57B-FE2C-47CD-9869-E3478C4FE020}" srcOrd="0" destOrd="0" presId="urn:microsoft.com/office/officeart/2005/8/layout/default"/>
    <dgm:cxn modelId="{01BD70C7-6477-4759-9235-6B976F8F75AD}" srcId="{6E9BCBAE-A0E0-4B05-8EA1-72D8C9253E7C}" destId="{EBB6B97F-E7B1-46E8-8D75-F50E8CAF1C73}" srcOrd="1" destOrd="0" parTransId="{B1F7B838-CBDB-415B-AB2B-5C02818376F0}" sibTransId="{21F0E395-346B-443C-93FE-055D70F78859}"/>
    <dgm:cxn modelId="{0AE1DBD4-38FB-4DB0-A646-5CCDBC446170}" type="presOf" srcId="{6E9BCBAE-A0E0-4B05-8EA1-72D8C9253E7C}" destId="{DE083847-8DB8-429E-8B3B-A193A2E9E1E9}" srcOrd="0" destOrd="0" presId="urn:microsoft.com/office/officeart/2005/8/layout/default"/>
    <dgm:cxn modelId="{A0EEB3FB-9B4D-4D60-8A5A-77C1E5445835}" type="presOf" srcId="{1AB429E9-61E3-4B53-827C-6DE00776BB44}" destId="{A7234512-CEE2-43EF-96F7-360E073A17CB}" srcOrd="0" destOrd="0" presId="urn:microsoft.com/office/officeart/2005/8/layout/default"/>
    <dgm:cxn modelId="{8F12A0B8-D955-4C4F-86CD-80D07AFE1964}" type="presOf" srcId="{7C0CAD81-320D-4C24-A858-4F398B9DBE57}" destId="{47F0C16A-15BB-47F4-96B7-5C9F43715DB3}" srcOrd="0" destOrd="0" presId="urn:microsoft.com/office/officeart/2005/8/layout/default"/>
    <dgm:cxn modelId="{F771596E-4919-4177-A777-D742872632E2}" type="presOf" srcId="{EBB6B97F-E7B1-46E8-8D75-F50E8CAF1C73}" destId="{63BA6570-CFF1-4DAD-A26B-B730B99B11BF}" srcOrd="0" destOrd="0" presId="urn:microsoft.com/office/officeart/2005/8/layout/default"/>
    <dgm:cxn modelId="{4618F55D-5C39-44E6-9A7F-014FF48D7631}" type="presOf" srcId="{48B57123-531E-40B8-B109-AF8C3A52403A}" destId="{D5D85A33-E570-4A6F-972B-880E3E45BA00}" srcOrd="0" destOrd="0" presId="urn:microsoft.com/office/officeart/2005/8/layout/default"/>
    <dgm:cxn modelId="{C9082ED7-33F5-4277-B806-99551D1FA66C}" type="presParOf" srcId="{DE083847-8DB8-429E-8B3B-A193A2E9E1E9}" destId="{47F0C16A-15BB-47F4-96B7-5C9F43715DB3}" srcOrd="0" destOrd="0" presId="urn:microsoft.com/office/officeart/2005/8/layout/default"/>
    <dgm:cxn modelId="{D0812E4E-0CD5-483B-8CB7-838DEE402CE6}" type="presParOf" srcId="{DE083847-8DB8-429E-8B3B-A193A2E9E1E9}" destId="{3EEFF929-36D9-4EFF-A83B-146172F5D40E}" srcOrd="1" destOrd="0" presId="urn:microsoft.com/office/officeart/2005/8/layout/default"/>
    <dgm:cxn modelId="{5BC5F969-4EB1-4C60-979A-B0950545D6D3}" type="presParOf" srcId="{DE083847-8DB8-429E-8B3B-A193A2E9E1E9}" destId="{63BA6570-CFF1-4DAD-A26B-B730B99B11BF}" srcOrd="2" destOrd="0" presId="urn:microsoft.com/office/officeart/2005/8/layout/default"/>
    <dgm:cxn modelId="{B043CF11-5A5A-4DAA-A9C3-BBAFA4585956}" type="presParOf" srcId="{DE083847-8DB8-429E-8B3B-A193A2E9E1E9}" destId="{59A83133-9532-47E0-BDD6-A7681C8C84A8}" srcOrd="3" destOrd="0" presId="urn:microsoft.com/office/officeart/2005/8/layout/default"/>
    <dgm:cxn modelId="{5E3F7CA9-59B7-477A-8B03-D4F0D64B272A}" type="presParOf" srcId="{DE083847-8DB8-429E-8B3B-A193A2E9E1E9}" destId="{4C648CD6-1851-40EA-8607-37D1163F1E94}" srcOrd="4" destOrd="0" presId="urn:microsoft.com/office/officeart/2005/8/layout/default"/>
    <dgm:cxn modelId="{457E601D-A87A-4167-B9D4-E73C0F76BFD9}" type="presParOf" srcId="{DE083847-8DB8-429E-8B3B-A193A2E9E1E9}" destId="{D5A811E3-267C-4E03-B037-410F03E30D9B}" srcOrd="5" destOrd="0" presId="urn:microsoft.com/office/officeart/2005/8/layout/default"/>
    <dgm:cxn modelId="{C7DD8662-5C8B-4C8A-AF94-168BDA581D6E}" type="presParOf" srcId="{DE083847-8DB8-429E-8B3B-A193A2E9E1E9}" destId="{1553D57B-FE2C-47CD-9869-E3478C4FE020}" srcOrd="6" destOrd="0" presId="urn:microsoft.com/office/officeart/2005/8/layout/default"/>
    <dgm:cxn modelId="{BFEA9398-4093-4DF4-9C5B-3551873A1ABC}" type="presParOf" srcId="{DE083847-8DB8-429E-8B3B-A193A2E9E1E9}" destId="{6B64B64A-2E9F-42CB-8C22-DD8C0D3908BD}" srcOrd="7" destOrd="0" presId="urn:microsoft.com/office/officeart/2005/8/layout/default"/>
    <dgm:cxn modelId="{73C97843-0DCB-4932-93A1-996C24025DB3}" type="presParOf" srcId="{DE083847-8DB8-429E-8B3B-A193A2E9E1E9}" destId="{A7234512-CEE2-43EF-96F7-360E073A17CB}" srcOrd="8" destOrd="0" presId="urn:microsoft.com/office/officeart/2005/8/layout/default"/>
    <dgm:cxn modelId="{A6FB16CF-438D-4469-82A0-87C68B341047}" type="presParOf" srcId="{DE083847-8DB8-429E-8B3B-A193A2E9E1E9}" destId="{02014D3E-07AC-4DA3-883C-C95333986162}" srcOrd="9" destOrd="0" presId="urn:microsoft.com/office/officeart/2005/8/layout/default"/>
    <dgm:cxn modelId="{61BB849E-987E-41C0-92AB-76FA16FA5275}" type="presParOf" srcId="{DE083847-8DB8-429E-8B3B-A193A2E9E1E9}" destId="{D5D85A33-E570-4A6F-972B-880E3E45BA0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2E57B-CE99-47CE-97F3-AD0C64902C31}" type="doc">
      <dgm:prSet loTypeId="urn:microsoft.com/office/officeart/2005/8/layout/process1" loCatId="process" qsTypeId="urn:microsoft.com/office/officeart/2005/8/quickstyle/simple1" qsCatId="simple" csTypeId="urn:microsoft.com/office/officeart/2005/8/colors/accent1_2" csCatId="accent1" phldr="1"/>
      <dgm:spPr/>
    </dgm:pt>
    <dgm:pt modelId="{B15263D9-9802-4162-9ED3-1E5FF79173D3}">
      <dgm:prSet phldrT="[Text]"/>
      <dgm:spPr/>
      <dgm:t>
        <a:bodyPr/>
        <a:lstStyle/>
        <a:p>
          <a:r>
            <a:rPr lang="en-US" b="1" dirty="0" smtClean="0">
              <a:latin typeface="Times New Roman" panose="02020603050405020304" pitchFamily="18" charset="0"/>
              <a:cs typeface="Times New Roman" panose="02020603050405020304" pitchFamily="18" charset="0"/>
            </a:rPr>
            <a:t>Examining and evaluating an organization's information technology infrastructure, policies and operations.</a:t>
          </a:r>
          <a:endParaRPr lang="en-US" b="1" dirty="0">
            <a:latin typeface="Times New Roman" panose="02020603050405020304" pitchFamily="18" charset="0"/>
            <a:cs typeface="Times New Roman" panose="02020603050405020304" pitchFamily="18" charset="0"/>
          </a:endParaRPr>
        </a:p>
      </dgm:t>
    </dgm:pt>
    <dgm:pt modelId="{255FD60B-3609-436A-A858-09FCC968020D}" type="parTrans" cxnId="{CD01BE9A-1271-40B8-A506-5CFF9A623CA9}">
      <dgm:prSet/>
      <dgm:spPr/>
      <dgm:t>
        <a:bodyPr/>
        <a:lstStyle/>
        <a:p>
          <a:endParaRPr lang="en-US"/>
        </a:p>
      </dgm:t>
    </dgm:pt>
    <dgm:pt modelId="{3832076E-DBA1-4905-B696-C4CCC874D36A}" type="sibTrans" cxnId="{CD01BE9A-1271-40B8-A506-5CFF9A623CA9}">
      <dgm:prSet/>
      <dgm:spPr/>
      <dgm:t>
        <a:bodyPr/>
        <a:lstStyle/>
        <a:p>
          <a:endParaRPr lang="en-US"/>
        </a:p>
      </dgm:t>
    </dgm:pt>
    <dgm:pt modelId="{CACC910D-7286-46AC-A88F-0E6545E86CAD}">
      <dgm:prSet phldrT="[Text]"/>
      <dgm:spPr/>
      <dgm:t>
        <a:bodyPr/>
        <a:lstStyle/>
        <a:p>
          <a:r>
            <a:rPr lang="en-US" b="1" dirty="0" smtClean="0">
              <a:latin typeface="Times New Roman" panose="02020603050405020304" pitchFamily="18" charset="0"/>
              <a:cs typeface="Times New Roman" panose="02020603050405020304" pitchFamily="18" charset="0"/>
            </a:rPr>
            <a:t>Determining whether IT controls protect corporate assets.</a:t>
          </a:r>
          <a:endParaRPr lang="en-US" b="1" dirty="0">
            <a:latin typeface="Times New Roman" panose="02020603050405020304" pitchFamily="18" charset="0"/>
            <a:cs typeface="Times New Roman" panose="02020603050405020304" pitchFamily="18" charset="0"/>
          </a:endParaRPr>
        </a:p>
      </dgm:t>
    </dgm:pt>
    <dgm:pt modelId="{CA1C32A8-E145-4BB5-A4EC-99FDE6D54895}" type="parTrans" cxnId="{9889580E-2FE5-4945-82CC-082924055046}">
      <dgm:prSet/>
      <dgm:spPr/>
      <dgm:t>
        <a:bodyPr/>
        <a:lstStyle/>
        <a:p>
          <a:endParaRPr lang="en-US"/>
        </a:p>
      </dgm:t>
    </dgm:pt>
    <dgm:pt modelId="{9A8B6573-800C-4DEA-B86C-0B4A6F1068DF}" type="sibTrans" cxnId="{9889580E-2FE5-4945-82CC-082924055046}">
      <dgm:prSet/>
      <dgm:spPr/>
      <dgm:t>
        <a:bodyPr/>
        <a:lstStyle/>
        <a:p>
          <a:endParaRPr lang="en-US"/>
        </a:p>
      </dgm:t>
    </dgm:pt>
    <dgm:pt modelId="{75452789-A66A-4724-BC99-C806F092817B}">
      <dgm:prSet phldrT="[Text]"/>
      <dgm:spPr/>
      <dgm:t>
        <a:bodyPr/>
        <a:lstStyle/>
        <a:p>
          <a:r>
            <a:rPr lang="en-US" b="1" dirty="0" smtClean="0">
              <a:latin typeface="Times New Roman" panose="02020603050405020304" pitchFamily="18" charset="0"/>
              <a:cs typeface="Times New Roman" panose="02020603050405020304" pitchFamily="18" charset="0"/>
            </a:rPr>
            <a:t>Ensuring data integrity and alignment with the business' overall goals.</a:t>
          </a:r>
          <a:endParaRPr lang="en-US" b="1" dirty="0">
            <a:latin typeface="Times New Roman" panose="02020603050405020304" pitchFamily="18" charset="0"/>
            <a:cs typeface="Times New Roman" panose="02020603050405020304" pitchFamily="18" charset="0"/>
          </a:endParaRPr>
        </a:p>
      </dgm:t>
    </dgm:pt>
    <dgm:pt modelId="{065A0A41-D996-4F08-99D4-775E05627C86}" type="parTrans" cxnId="{79EB4EE6-EBA8-4461-9575-B3BEE0AD5FB9}">
      <dgm:prSet/>
      <dgm:spPr/>
      <dgm:t>
        <a:bodyPr/>
        <a:lstStyle/>
        <a:p>
          <a:endParaRPr lang="en-US"/>
        </a:p>
      </dgm:t>
    </dgm:pt>
    <dgm:pt modelId="{1E4427D6-DD53-4098-B1B4-00C371105409}" type="sibTrans" cxnId="{79EB4EE6-EBA8-4461-9575-B3BEE0AD5FB9}">
      <dgm:prSet/>
      <dgm:spPr/>
      <dgm:t>
        <a:bodyPr/>
        <a:lstStyle/>
        <a:p>
          <a:endParaRPr lang="en-US"/>
        </a:p>
      </dgm:t>
    </dgm:pt>
    <dgm:pt modelId="{8B793FE1-2508-4EBD-A33D-3F0278B4A8CA}">
      <dgm:prSet phldrT="[Text]"/>
      <dgm:spPr/>
      <dgm:t>
        <a:bodyPr/>
        <a:lstStyle/>
        <a:p>
          <a:pPr rtl="0"/>
          <a:r>
            <a:rPr lang="en-US" b="1" dirty="0" smtClean="0">
              <a:latin typeface="Times New Roman" panose="02020603050405020304" pitchFamily="18" charset="0"/>
              <a:cs typeface="Times New Roman" panose="02020603050405020304" pitchFamily="18" charset="0"/>
            </a:rPr>
            <a:t>Examining the overall business and financial controls that involve information technology systems.</a:t>
          </a:r>
          <a:endParaRPr lang="en-US" b="1" dirty="0">
            <a:latin typeface="Times New Roman" panose="02020603050405020304" pitchFamily="18" charset="0"/>
            <a:cs typeface="Times New Roman" panose="02020603050405020304" pitchFamily="18" charset="0"/>
          </a:endParaRPr>
        </a:p>
      </dgm:t>
    </dgm:pt>
    <dgm:pt modelId="{26DC8B85-97E6-4E6D-B73D-BCB8AF445978}" type="parTrans" cxnId="{0F06B640-5EEA-4901-819E-00A7D5DDFCCB}">
      <dgm:prSet/>
      <dgm:spPr/>
      <dgm:t>
        <a:bodyPr/>
        <a:lstStyle/>
        <a:p>
          <a:endParaRPr lang="en-US"/>
        </a:p>
      </dgm:t>
    </dgm:pt>
    <dgm:pt modelId="{AE3958FA-21D1-43C1-BB1D-6DDC6B4855D1}" type="sibTrans" cxnId="{0F06B640-5EEA-4901-819E-00A7D5DDFCCB}">
      <dgm:prSet/>
      <dgm:spPr/>
      <dgm:t>
        <a:bodyPr/>
        <a:lstStyle/>
        <a:p>
          <a:endParaRPr lang="en-US"/>
        </a:p>
      </dgm:t>
    </dgm:pt>
    <dgm:pt modelId="{7A306C50-AAC2-4297-BF06-D93C4EFF53E1}" type="pres">
      <dgm:prSet presAssocID="{3602E57B-CE99-47CE-97F3-AD0C64902C31}" presName="Name0" presStyleCnt="0">
        <dgm:presLayoutVars>
          <dgm:dir/>
          <dgm:resizeHandles val="exact"/>
        </dgm:presLayoutVars>
      </dgm:prSet>
      <dgm:spPr/>
    </dgm:pt>
    <dgm:pt modelId="{D942B627-DBD9-44BE-9B0A-B0EE60370177}" type="pres">
      <dgm:prSet presAssocID="{B15263D9-9802-4162-9ED3-1E5FF79173D3}" presName="node" presStyleLbl="node1" presStyleIdx="0" presStyleCnt="4">
        <dgm:presLayoutVars>
          <dgm:bulletEnabled val="1"/>
        </dgm:presLayoutVars>
      </dgm:prSet>
      <dgm:spPr/>
      <dgm:t>
        <a:bodyPr/>
        <a:lstStyle/>
        <a:p>
          <a:endParaRPr lang="en-US"/>
        </a:p>
      </dgm:t>
    </dgm:pt>
    <dgm:pt modelId="{BFA6F911-72AE-43EE-BDB5-EC6B616F40DA}" type="pres">
      <dgm:prSet presAssocID="{3832076E-DBA1-4905-B696-C4CCC874D36A}" presName="sibTrans" presStyleLbl="sibTrans2D1" presStyleIdx="0" presStyleCnt="3"/>
      <dgm:spPr/>
    </dgm:pt>
    <dgm:pt modelId="{99FFC9FF-3E5C-4E80-91C7-0040246DDFD2}" type="pres">
      <dgm:prSet presAssocID="{3832076E-DBA1-4905-B696-C4CCC874D36A}" presName="connectorText" presStyleLbl="sibTrans2D1" presStyleIdx="0" presStyleCnt="3"/>
      <dgm:spPr/>
    </dgm:pt>
    <dgm:pt modelId="{BD6FDB17-CA93-44C9-99E8-D0569112AB2E}" type="pres">
      <dgm:prSet presAssocID="{CACC910D-7286-46AC-A88F-0E6545E86CAD}" presName="node" presStyleLbl="node1" presStyleIdx="1" presStyleCnt="4">
        <dgm:presLayoutVars>
          <dgm:bulletEnabled val="1"/>
        </dgm:presLayoutVars>
      </dgm:prSet>
      <dgm:spPr/>
    </dgm:pt>
    <dgm:pt modelId="{168D48DE-917A-4963-A083-0B8D7CBC8571}" type="pres">
      <dgm:prSet presAssocID="{9A8B6573-800C-4DEA-B86C-0B4A6F1068DF}" presName="sibTrans" presStyleLbl="sibTrans2D1" presStyleIdx="1" presStyleCnt="3"/>
      <dgm:spPr/>
    </dgm:pt>
    <dgm:pt modelId="{5DA61175-4970-40A4-A941-792F1DA6A357}" type="pres">
      <dgm:prSet presAssocID="{9A8B6573-800C-4DEA-B86C-0B4A6F1068DF}" presName="connectorText" presStyleLbl="sibTrans2D1" presStyleIdx="1" presStyleCnt="3"/>
      <dgm:spPr/>
    </dgm:pt>
    <dgm:pt modelId="{32EBCCB4-E7D8-442E-87CE-5935122E052B}" type="pres">
      <dgm:prSet presAssocID="{75452789-A66A-4724-BC99-C806F092817B}" presName="node" presStyleLbl="node1" presStyleIdx="2" presStyleCnt="4">
        <dgm:presLayoutVars>
          <dgm:bulletEnabled val="1"/>
        </dgm:presLayoutVars>
      </dgm:prSet>
      <dgm:spPr/>
    </dgm:pt>
    <dgm:pt modelId="{D2DCDCF6-1239-4A4C-BBA2-ACB0F7B6B245}" type="pres">
      <dgm:prSet presAssocID="{1E4427D6-DD53-4098-B1B4-00C371105409}" presName="sibTrans" presStyleLbl="sibTrans2D1" presStyleIdx="2" presStyleCnt="3"/>
      <dgm:spPr/>
    </dgm:pt>
    <dgm:pt modelId="{B5BE4C47-1BB4-4AAE-922F-7BEBF8957C5B}" type="pres">
      <dgm:prSet presAssocID="{1E4427D6-DD53-4098-B1B4-00C371105409}" presName="connectorText" presStyleLbl="sibTrans2D1" presStyleIdx="2" presStyleCnt="3"/>
      <dgm:spPr/>
    </dgm:pt>
    <dgm:pt modelId="{D5CD46C6-E8EC-4A72-A985-33E4C41BBF84}" type="pres">
      <dgm:prSet presAssocID="{8B793FE1-2508-4EBD-A33D-3F0278B4A8CA}" presName="node" presStyleLbl="node1" presStyleIdx="3" presStyleCnt="4">
        <dgm:presLayoutVars>
          <dgm:bulletEnabled val="1"/>
        </dgm:presLayoutVars>
      </dgm:prSet>
      <dgm:spPr/>
    </dgm:pt>
  </dgm:ptLst>
  <dgm:cxnLst>
    <dgm:cxn modelId="{84775EA6-2687-4C84-8DF2-82BD04F8A4AC}" type="presOf" srcId="{8B793FE1-2508-4EBD-A33D-3F0278B4A8CA}" destId="{D5CD46C6-E8EC-4A72-A985-33E4C41BBF84}" srcOrd="0" destOrd="0" presId="urn:microsoft.com/office/officeart/2005/8/layout/process1"/>
    <dgm:cxn modelId="{79EB4EE6-EBA8-4461-9575-B3BEE0AD5FB9}" srcId="{3602E57B-CE99-47CE-97F3-AD0C64902C31}" destId="{75452789-A66A-4724-BC99-C806F092817B}" srcOrd="2" destOrd="0" parTransId="{065A0A41-D996-4F08-99D4-775E05627C86}" sibTransId="{1E4427D6-DD53-4098-B1B4-00C371105409}"/>
    <dgm:cxn modelId="{99588D2C-2A51-499D-A7AD-74C2A583F56D}" type="presOf" srcId="{1E4427D6-DD53-4098-B1B4-00C371105409}" destId="{D2DCDCF6-1239-4A4C-BBA2-ACB0F7B6B245}" srcOrd="0" destOrd="0" presId="urn:microsoft.com/office/officeart/2005/8/layout/process1"/>
    <dgm:cxn modelId="{6E6859B4-83BE-489E-BF03-E69CD7CE35F3}" type="presOf" srcId="{75452789-A66A-4724-BC99-C806F092817B}" destId="{32EBCCB4-E7D8-442E-87CE-5935122E052B}" srcOrd="0" destOrd="0" presId="urn:microsoft.com/office/officeart/2005/8/layout/process1"/>
    <dgm:cxn modelId="{62658334-FA76-496A-BD60-8845D122FB12}" type="presOf" srcId="{3602E57B-CE99-47CE-97F3-AD0C64902C31}" destId="{7A306C50-AAC2-4297-BF06-D93C4EFF53E1}" srcOrd="0" destOrd="0" presId="urn:microsoft.com/office/officeart/2005/8/layout/process1"/>
    <dgm:cxn modelId="{9E33F998-B802-4431-B264-E6747CEB3674}" type="presOf" srcId="{9A8B6573-800C-4DEA-B86C-0B4A6F1068DF}" destId="{5DA61175-4970-40A4-A941-792F1DA6A357}" srcOrd="1" destOrd="0" presId="urn:microsoft.com/office/officeart/2005/8/layout/process1"/>
    <dgm:cxn modelId="{89DAF14D-D660-410E-80B2-516B01E49516}" type="presOf" srcId="{3832076E-DBA1-4905-B696-C4CCC874D36A}" destId="{99FFC9FF-3E5C-4E80-91C7-0040246DDFD2}" srcOrd="1" destOrd="0" presId="urn:microsoft.com/office/officeart/2005/8/layout/process1"/>
    <dgm:cxn modelId="{09E602F9-865D-4F4F-AFEB-A98E4987C732}" type="presOf" srcId="{CACC910D-7286-46AC-A88F-0E6545E86CAD}" destId="{BD6FDB17-CA93-44C9-99E8-D0569112AB2E}" srcOrd="0" destOrd="0" presId="urn:microsoft.com/office/officeart/2005/8/layout/process1"/>
    <dgm:cxn modelId="{A4384179-4704-4E76-86E4-17C4A2E69B3C}" type="presOf" srcId="{3832076E-DBA1-4905-B696-C4CCC874D36A}" destId="{BFA6F911-72AE-43EE-BDB5-EC6B616F40DA}" srcOrd="0" destOrd="0" presId="urn:microsoft.com/office/officeart/2005/8/layout/process1"/>
    <dgm:cxn modelId="{D295EE7C-3400-4898-92FD-5A44FF01DB34}" type="presOf" srcId="{9A8B6573-800C-4DEA-B86C-0B4A6F1068DF}" destId="{168D48DE-917A-4963-A083-0B8D7CBC8571}" srcOrd="0" destOrd="0" presId="urn:microsoft.com/office/officeart/2005/8/layout/process1"/>
    <dgm:cxn modelId="{CD01BE9A-1271-40B8-A506-5CFF9A623CA9}" srcId="{3602E57B-CE99-47CE-97F3-AD0C64902C31}" destId="{B15263D9-9802-4162-9ED3-1E5FF79173D3}" srcOrd="0" destOrd="0" parTransId="{255FD60B-3609-436A-A858-09FCC968020D}" sibTransId="{3832076E-DBA1-4905-B696-C4CCC874D36A}"/>
    <dgm:cxn modelId="{9889580E-2FE5-4945-82CC-082924055046}" srcId="{3602E57B-CE99-47CE-97F3-AD0C64902C31}" destId="{CACC910D-7286-46AC-A88F-0E6545E86CAD}" srcOrd="1" destOrd="0" parTransId="{CA1C32A8-E145-4BB5-A4EC-99FDE6D54895}" sibTransId="{9A8B6573-800C-4DEA-B86C-0B4A6F1068DF}"/>
    <dgm:cxn modelId="{0F06B640-5EEA-4901-819E-00A7D5DDFCCB}" srcId="{3602E57B-CE99-47CE-97F3-AD0C64902C31}" destId="{8B793FE1-2508-4EBD-A33D-3F0278B4A8CA}" srcOrd="3" destOrd="0" parTransId="{26DC8B85-97E6-4E6D-B73D-BCB8AF445978}" sibTransId="{AE3958FA-21D1-43C1-BB1D-6DDC6B4855D1}"/>
    <dgm:cxn modelId="{7F4D502A-1941-4C80-AA72-14BD91530C66}" type="presOf" srcId="{1E4427D6-DD53-4098-B1B4-00C371105409}" destId="{B5BE4C47-1BB4-4AAE-922F-7BEBF8957C5B}" srcOrd="1" destOrd="0" presId="urn:microsoft.com/office/officeart/2005/8/layout/process1"/>
    <dgm:cxn modelId="{BAE0ADF3-4DA5-4316-9E03-93DFBCE9612A}" type="presOf" srcId="{B15263D9-9802-4162-9ED3-1E5FF79173D3}" destId="{D942B627-DBD9-44BE-9B0A-B0EE60370177}" srcOrd="0" destOrd="0" presId="urn:microsoft.com/office/officeart/2005/8/layout/process1"/>
    <dgm:cxn modelId="{4EC02897-2448-4E76-9A51-EBB3AECF8CBA}" type="presParOf" srcId="{7A306C50-AAC2-4297-BF06-D93C4EFF53E1}" destId="{D942B627-DBD9-44BE-9B0A-B0EE60370177}" srcOrd="0" destOrd="0" presId="urn:microsoft.com/office/officeart/2005/8/layout/process1"/>
    <dgm:cxn modelId="{32504F7D-526D-43AA-8A52-459269B349F5}" type="presParOf" srcId="{7A306C50-AAC2-4297-BF06-D93C4EFF53E1}" destId="{BFA6F911-72AE-43EE-BDB5-EC6B616F40DA}" srcOrd="1" destOrd="0" presId="urn:microsoft.com/office/officeart/2005/8/layout/process1"/>
    <dgm:cxn modelId="{3B46941D-DF29-4A5B-8B39-ACFCDBF44385}" type="presParOf" srcId="{BFA6F911-72AE-43EE-BDB5-EC6B616F40DA}" destId="{99FFC9FF-3E5C-4E80-91C7-0040246DDFD2}" srcOrd="0" destOrd="0" presId="urn:microsoft.com/office/officeart/2005/8/layout/process1"/>
    <dgm:cxn modelId="{20E2C6DC-865F-4DFA-AF32-A0671E4A5784}" type="presParOf" srcId="{7A306C50-AAC2-4297-BF06-D93C4EFF53E1}" destId="{BD6FDB17-CA93-44C9-99E8-D0569112AB2E}" srcOrd="2" destOrd="0" presId="urn:microsoft.com/office/officeart/2005/8/layout/process1"/>
    <dgm:cxn modelId="{EA1D10DD-6665-455F-BE6D-CF91C880B491}" type="presParOf" srcId="{7A306C50-AAC2-4297-BF06-D93C4EFF53E1}" destId="{168D48DE-917A-4963-A083-0B8D7CBC8571}" srcOrd="3" destOrd="0" presId="urn:microsoft.com/office/officeart/2005/8/layout/process1"/>
    <dgm:cxn modelId="{610F46C8-8551-4B2F-B601-91D1930FE40C}" type="presParOf" srcId="{168D48DE-917A-4963-A083-0B8D7CBC8571}" destId="{5DA61175-4970-40A4-A941-792F1DA6A357}" srcOrd="0" destOrd="0" presId="urn:microsoft.com/office/officeart/2005/8/layout/process1"/>
    <dgm:cxn modelId="{0597ED5F-7B2F-45F6-8063-31178F89143B}" type="presParOf" srcId="{7A306C50-AAC2-4297-BF06-D93C4EFF53E1}" destId="{32EBCCB4-E7D8-442E-87CE-5935122E052B}" srcOrd="4" destOrd="0" presId="urn:microsoft.com/office/officeart/2005/8/layout/process1"/>
    <dgm:cxn modelId="{DBC4FCC7-6D47-4787-9BC0-0E8CE6F788DD}" type="presParOf" srcId="{7A306C50-AAC2-4297-BF06-D93C4EFF53E1}" destId="{D2DCDCF6-1239-4A4C-BBA2-ACB0F7B6B245}" srcOrd="5" destOrd="0" presId="urn:microsoft.com/office/officeart/2005/8/layout/process1"/>
    <dgm:cxn modelId="{0DB3F5EC-85A6-49A3-9B0E-447CB4BFDD2C}" type="presParOf" srcId="{D2DCDCF6-1239-4A4C-BBA2-ACB0F7B6B245}" destId="{B5BE4C47-1BB4-4AAE-922F-7BEBF8957C5B}" srcOrd="0" destOrd="0" presId="urn:microsoft.com/office/officeart/2005/8/layout/process1"/>
    <dgm:cxn modelId="{AEC81183-2EF5-459F-8B6C-AF656347EC44}" type="presParOf" srcId="{7A306C50-AAC2-4297-BF06-D93C4EFF53E1}" destId="{D5CD46C6-E8EC-4A72-A985-33E4C41BBF84}"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2170AA-B336-4FD9-BD69-5334A706A255}"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DC193FAB-89DC-4BE2-8812-76AB2B96721E}" type="pres">
      <dgm:prSet presAssocID="{BC2170AA-B336-4FD9-BD69-5334A706A255}" presName="Name0" presStyleCnt="0">
        <dgm:presLayoutVars>
          <dgm:dir/>
          <dgm:resizeHandles val="exact"/>
        </dgm:presLayoutVars>
      </dgm:prSet>
      <dgm:spPr/>
    </dgm:pt>
  </dgm:ptLst>
  <dgm:cxnLst>
    <dgm:cxn modelId="{A0C6D48A-6F76-4B75-A56A-8F55A7B12954}" type="presOf" srcId="{BC2170AA-B336-4FD9-BD69-5334A706A255}" destId="{DC193FAB-89DC-4BE2-8812-76AB2B96721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0C5095-F2AC-40B1-ABE7-2A9EC1BF19E8}" type="doc">
      <dgm:prSet loTypeId="urn:microsoft.com/office/officeart/2005/8/layout/process1" loCatId="process" qsTypeId="urn:microsoft.com/office/officeart/2005/8/quickstyle/simple1" qsCatId="simple" csTypeId="urn:microsoft.com/office/officeart/2005/8/colors/accent1_2" csCatId="accent1" phldr="1"/>
      <dgm:spPr/>
    </dgm:pt>
    <dgm:pt modelId="{6504085A-CA37-474F-8602-D527BF8D2894}">
      <dgm:prSet phldrT="[Text]"/>
      <dgm:spPr/>
      <dgm:t>
        <a:bodyPr/>
        <a:lstStyle/>
        <a:p>
          <a:r>
            <a:rPr lang="en-US" b="1" dirty="0" smtClean="0">
              <a:latin typeface="Times New Roman" panose="02020603050405020304" pitchFamily="18" charset="0"/>
              <a:cs typeface="Times New Roman" panose="02020603050405020304" pitchFamily="18" charset="0"/>
            </a:rPr>
            <a:t>Implementing the triennial work plan, which consists of  various goals and projects.</a:t>
          </a:r>
          <a:endParaRPr lang="en-US" b="1" dirty="0">
            <a:latin typeface="Times New Roman" panose="02020603050405020304" pitchFamily="18" charset="0"/>
            <a:cs typeface="Times New Roman" panose="02020603050405020304" pitchFamily="18" charset="0"/>
          </a:endParaRPr>
        </a:p>
      </dgm:t>
    </dgm:pt>
    <dgm:pt modelId="{6CC7E559-BFF1-45E2-91E5-29CA8417647F}" type="parTrans" cxnId="{EF14699D-B51B-44F9-BCE0-B2FA3B56C8F7}">
      <dgm:prSet/>
      <dgm:spPr/>
      <dgm:t>
        <a:bodyPr/>
        <a:lstStyle/>
        <a:p>
          <a:endParaRPr lang="en-US" b="1"/>
        </a:p>
      </dgm:t>
    </dgm:pt>
    <dgm:pt modelId="{10B96DE5-81B2-4E89-A8C9-FA4EC6537558}" type="sibTrans" cxnId="{EF14699D-B51B-44F9-BCE0-B2FA3B56C8F7}">
      <dgm:prSet/>
      <dgm:spPr/>
      <dgm:t>
        <a:bodyPr/>
        <a:lstStyle/>
        <a:p>
          <a:endParaRPr lang="en-US" b="1"/>
        </a:p>
      </dgm:t>
    </dgm:pt>
    <dgm:pt modelId="{33E4E9A9-94D5-458F-97E7-AA00956CA5D9}">
      <dgm:prSet phldrT="[Text]"/>
      <dgm:spPr/>
      <dgm:t>
        <a:bodyPr/>
        <a:lstStyle/>
        <a:p>
          <a:r>
            <a:rPr lang="en-US" b="1" dirty="0" smtClean="0">
              <a:latin typeface="Times New Roman" panose="02020603050405020304" pitchFamily="18" charset="0"/>
              <a:cs typeface="Times New Roman" panose="02020603050405020304" pitchFamily="18" charset="0"/>
            </a:rPr>
            <a:t>Projects are selected after reviewing the needs of SAIs and the deliverables range from best practice guides to website related information and other audit material. </a:t>
          </a:r>
          <a:endParaRPr lang="en-US" b="1" dirty="0">
            <a:latin typeface="Times New Roman" panose="02020603050405020304" pitchFamily="18" charset="0"/>
            <a:cs typeface="Times New Roman" panose="02020603050405020304" pitchFamily="18" charset="0"/>
          </a:endParaRPr>
        </a:p>
      </dgm:t>
    </dgm:pt>
    <dgm:pt modelId="{2085B636-AB0A-4F6D-8BC2-0C7C680AB849}" type="parTrans" cxnId="{941599E7-F917-4640-82FA-448BA93F74C1}">
      <dgm:prSet/>
      <dgm:spPr/>
      <dgm:t>
        <a:bodyPr/>
        <a:lstStyle/>
        <a:p>
          <a:endParaRPr lang="en-US" b="1"/>
        </a:p>
      </dgm:t>
    </dgm:pt>
    <dgm:pt modelId="{19C22B1B-558F-492A-86DD-0D678963518E}" type="sibTrans" cxnId="{941599E7-F917-4640-82FA-448BA93F74C1}">
      <dgm:prSet/>
      <dgm:spPr/>
      <dgm:t>
        <a:bodyPr/>
        <a:lstStyle/>
        <a:p>
          <a:endParaRPr lang="en-US" b="1"/>
        </a:p>
      </dgm:t>
    </dgm:pt>
    <dgm:pt modelId="{643961F3-12E4-48CD-AFF7-C7FEBA25C936}">
      <dgm:prSet phldrT="[Text]"/>
      <dgm:spPr/>
      <dgm:t>
        <a:bodyPr/>
        <a:lstStyle/>
        <a:p>
          <a:pPr rtl="0"/>
          <a:r>
            <a:rPr lang="en-US" b="1" dirty="0" smtClean="0">
              <a:latin typeface="Times New Roman" panose="02020603050405020304" pitchFamily="18" charset="0"/>
              <a:cs typeface="Times New Roman" panose="02020603050405020304" pitchFamily="18" charset="0"/>
            </a:rPr>
            <a:t>It is the dedication and effort of individual SAIs that makes the WGITA work.</a:t>
          </a:r>
          <a:endParaRPr lang="en-US" b="1" dirty="0">
            <a:latin typeface="Times New Roman" panose="02020603050405020304" pitchFamily="18" charset="0"/>
            <a:cs typeface="Times New Roman" panose="02020603050405020304" pitchFamily="18" charset="0"/>
          </a:endParaRPr>
        </a:p>
      </dgm:t>
    </dgm:pt>
    <dgm:pt modelId="{E63E1DF0-4A6D-4704-A455-88CC83A623F8}" type="parTrans" cxnId="{049B2D01-23D1-4E72-BD42-D7C239C02C70}">
      <dgm:prSet/>
      <dgm:spPr/>
      <dgm:t>
        <a:bodyPr/>
        <a:lstStyle/>
        <a:p>
          <a:endParaRPr lang="en-US" b="1"/>
        </a:p>
      </dgm:t>
    </dgm:pt>
    <dgm:pt modelId="{10B0F2A9-461B-4B1C-BCFA-A24884AEABBD}" type="sibTrans" cxnId="{049B2D01-23D1-4E72-BD42-D7C239C02C70}">
      <dgm:prSet/>
      <dgm:spPr/>
      <dgm:t>
        <a:bodyPr/>
        <a:lstStyle/>
        <a:p>
          <a:endParaRPr lang="en-US" b="1"/>
        </a:p>
      </dgm:t>
    </dgm:pt>
    <dgm:pt modelId="{12519C4F-1889-4BD2-9448-3CA1D17A8FC0}" type="pres">
      <dgm:prSet presAssocID="{5A0C5095-F2AC-40B1-ABE7-2A9EC1BF19E8}" presName="Name0" presStyleCnt="0">
        <dgm:presLayoutVars>
          <dgm:dir/>
          <dgm:resizeHandles val="exact"/>
        </dgm:presLayoutVars>
      </dgm:prSet>
      <dgm:spPr/>
    </dgm:pt>
    <dgm:pt modelId="{0A580989-4082-4C7B-B6D6-A8B40E3331CB}" type="pres">
      <dgm:prSet presAssocID="{6504085A-CA37-474F-8602-D527BF8D2894}" presName="node" presStyleLbl="node1" presStyleIdx="0" presStyleCnt="3" custScaleX="147353" custScaleY="143632" custLinFactX="-25469" custLinFactNeighborX="-100000" custLinFactNeighborY="62">
        <dgm:presLayoutVars>
          <dgm:bulletEnabled val="1"/>
        </dgm:presLayoutVars>
      </dgm:prSet>
      <dgm:spPr/>
      <dgm:t>
        <a:bodyPr/>
        <a:lstStyle/>
        <a:p>
          <a:endParaRPr lang="en-US"/>
        </a:p>
      </dgm:t>
    </dgm:pt>
    <dgm:pt modelId="{7F166918-8019-457D-A675-ACE8DE467E83}" type="pres">
      <dgm:prSet presAssocID="{10B96DE5-81B2-4E89-A8C9-FA4EC6537558}" presName="sibTrans" presStyleLbl="sibTrans2D1" presStyleIdx="0" presStyleCnt="2"/>
      <dgm:spPr/>
    </dgm:pt>
    <dgm:pt modelId="{2ABF5653-3272-4C57-82D0-F7194AC343DB}" type="pres">
      <dgm:prSet presAssocID="{10B96DE5-81B2-4E89-A8C9-FA4EC6537558}" presName="connectorText" presStyleLbl="sibTrans2D1" presStyleIdx="0" presStyleCnt="2"/>
      <dgm:spPr/>
    </dgm:pt>
    <dgm:pt modelId="{9E76A7B4-991F-45AC-8596-C41A553427C8}" type="pres">
      <dgm:prSet presAssocID="{33E4E9A9-94D5-458F-97E7-AA00956CA5D9}" presName="node" presStyleLbl="node1" presStyleIdx="1" presStyleCnt="3" custScaleX="182054" custScaleY="143602">
        <dgm:presLayoutVars>
          <dgm:bulletEnabled val="1"/>
        </dgm:presLayoutVars>
      </dgm:prSet>
      <dgm:spPr/>
      <dgm:t>
        <a:bodyPr/>
        <a:lstStyle/>
        <a:p>
          <a:endParaRPr lang="en-US"/>
        </a:p>
      </dgm:t>
    </dgm:pt>
    <dgm:pt modelId="{1235B14B-D16F-4704-9CFF-5B356A445C17}" type="pres">
      <dgm:prSet presAssocID="{19C22B1B-558F-492A-86DD-0D678963518E}" presName="sibTrans" presStyleLbl="sibTrans2D1" presStyleIdx="1" presStyleCnt="2"/>
      <dgm:spPr/>
    </dgm:pt>
    <dgm:pt modelId="{E5F7F22E-3A8D-4E5E-9A13-C4F0641A6F84}" type="pres">
      <dgm:prSet presAssocID="{19C22B1B-558F-492A-86DD-0D678963518E}" presName="connectorText" presStyleLbl="sibTrans2D1" presStyleIdx="1" presStyleCnt="2"/>
      <dgm:spPr/>
    </dgm:pt>
    <dgm:pt modelId="{8DA8C2F1-CA8A-4420-863C-EFF9E9570C2F}" type="pres">
      <dgm:prSet presAssocID="{643961F3-12E4-48CD-AFF7-C7FEBA25C936}" presName="node" presStyleLbl="node1" presStyleIdx="2" presStyleCnt="3" custScaleY="147931">
        <dgm:presLayoutVars>
          <dgm:bulletEnabled val="1"/>
        </dgm:presLayoutVars>
      </dgm:prSet>
      <dgm:spPr/>
      <dgm:t>
        <a:bodyPr/>
        <a:lstStyle/>
        <a:p>
          <a:endParaRPr lang="en-US"/>
        </a:p>
      </dgm:t>
    </dgm:pt>
  </dgm:ptLst>
  <dgm:cxnLst>
    <dgm:cxn modelId="{AAAE35CB-7F17-4F7F-B22A-7F98C6BA67C7}" type="presOf" srcId="{19C22B1B-558F-492A-86DD-0D678963518E}" destId="{E5F7F22E-3A8D-4E5E-9A13-C4F0641A6F84}" srcOrd="1" destOrd="0" presId="urn:microsoft.com/office/officeart/2005/8/layout/process1"/>
    <dgm:cxn modelId="{CF3F75D1-F70F-4E2A-B262-E362BB3F68EB}" type="presOf" srcId="{5A0C5095-F2AC-40B1-ABE7-2A9EC1BF19E8}" destId="{12519C4F-1889-4BD2-9448-3CA1D17A8FC0}" srcOrd="0" destOrd="0" presId="urn:microsoft.com/office/officeart/2005/8/layout/process1"/>
    <dgm:cxn modelId="{AE739AA1-F157-4CAD-B698-8FA722EF1D55}" type="presOf" srcId="{10B96DE5-81B2-4E89-A8C9-FA4EC6537558}" destId="{7F166918-8019-457D-A675-ACE8DE467E83}" srcOrd="0" destOrd="0" presId="urn:microsoft.com/office/officeart/2005/8/layout/process1"/>
    <dgm:cxn modelId="{8ED074CD-AE79-4F99-9326-D50A5DD1362F}" type="presOf" srcId="{643961F3-12E4-48CD-AFF7-C7FEBA25C936}" destId="{8DA8C2F1-CA8A-4420-863C-EFF9E9570C2F}" srcOrd="0" destOrd="0" presId="urn:microsoft.com/office/officeart/2005/8/layout/process1"/>
    <dgm:cxn modelId="{EF14699D-B51B-44F9-BCE0-B2FA3B56C8F7}" srcId="{5A0C5095-F2AC-40B1-ABE7-2A9EC1BF19E8}" destId="{6504085A-CA37-474F-8602-D527BF8D2894}" srcOrd="0" destOrd="0" parTransId="{6CC7E559-BFF1-45E2-91E5-29CA8417647F}" sibTransId="{10B96DE5-81B2-4E89-A8C9-FA4EC6537558}"/>
    <dgm:cxn modelId="{FDB7D022-B41B-4AA4-B0EF-FCFED89C67FB}" type="presOf" srcId="{10B96DE5-81B2-4E89-A8C9-FA4EC6537558}" destId="{2ABF5653-3272-4C57-82D0-F7194AC343DB}" srcOrd="1" destOrd="0" presId="urn:microsoft.com/office/officeart/2005/8/layout/process1"/>
    <dgm:cxn modelId="{A58AF1F3-BC58-4075-A0FE-E59E6CF29457}" type="presOf" srcId="{6504085A-CA37-474F-8602-D527BF8D2894}" destId="{0A580989-4082-4C7B-B6D6-A8B40E3331CB}" srcOrd="0" destOrd="0" presId="urn:microsoft.com/office/officeart/2005/8/layout/process1"/>
    <dgm:cxn modelId="{049B2D01-23D1-4E72-BD42-D7C239C02C70}" srcId="{5A0C5095-F2AC-40B1-ABE7-2A9EC1BF19E8}" destId="{643961F3-12E4-48CD-AFF7-C7FEBA25C936}" srcOrd="2" destOrd="0" parTransId="{E63E1DF0-4A6D-4704-A455-88CC83A623F8}" sibTransId="{10B0F2A9-461B-4B1C-BCFA-A24884AEABBD}"/>
    <dgm:cxn modelId="{941599E7-F917-4640-82FA-448BA93F74C1}" srcId="{5A0C5095-F2AC-40B1-ABE7-2A9EC1BF19E8}" destId="{33E4E9A9-94D5-458F-97E7-AA00956CA5D9}" srcOrd="1" destOrd="0" parTransId="{2085B636-AB0A-4F6D-8BC2-0C7C680AB849}" sibTransId="{19C22B1B-558F-492A-86DD-0D678963518E}"/>
    <dgm:cxn modelId="{3C01FDB7-2C83-4913-A14D-3ED1B3CFA349}" type="presOf" srcId="{33E4E9A9-94D5-458F-97E7-AA00956CA5D9}" destId="{9E76A7B4-991F-45AC-8596-C41A553427C8}" srcOrd="0" destOrd="0" presId="urn:microsoft.com/office/officeart/2005/8/layout/process1"/>
    <dgm:cxn modelId="{6407B026-2471-461C-8170-D9F92A9E9C14}" type="presOf" srcId="{19C22B1B-558F-492A-86DD-0D678963518E}" destId="{1235B14B-D16F-4704-9CFF-5B356A445C17}" srcOrd="0" destOrd="0" presId="urn:microsoft.com/office/officeart/2005/8/layout/process1"/>
    <dgm:cxn modelId="{A96ACD5E-313A-4521-B2B4-E7DA14354306}" type="presParOf" srcId="{12519C4F-1889-4BD2-9448-3CA1D17A8FC0}" destId="{0A580989-4082-4C7B-B6D6-A8B40E3331CB}" srcOrd="0" destOrd="0" presId="urn:microsoft.com/office/officeart/2005/8/layout/process1"/>
    <dgm:cxn modelId="{22E59996-E794-4CD5-9AA9-0B261CC75BFD}" type="presParOf" srcId="{12519C4F-1889-4BD2-9448-3CA1D17A8FC0}" destId="{7F166918-8019-457D-A675-ACE8DE467E83}" srcOrd="1" destOrd="0" presId="urn:microsoft.com/office/officeart/2005/8/layout/process1"/>
    <dgm:cxn modelId="{3B323574-5DAD-4EE0-9B4A-AD26537A801D}" type="presParOf" srcId="{7F166918-8019-457D-A675-ACE8DE467E83}" destId="{2ABF5653-3272-4C57-82D0-F7194AC343DB}" srcOrd="0" destOrd="0" presId="urn:microsoft.com/office/officeart/2005/8/layout/process1"/>
    <dgm:cxn modelId="{769C5661-2DDE-45EA-8D91-B3D69F04B938}" type="presParOf" srcId="{12519C4F-1889-4BD2-9448-3CA1D17A8FC0}" destId="{9E76A7B4-991F-45AC-8596-C41A553427C8}" srcOrd="2" destOrd="0" presId="urn:microsoft.com/office/officeart/2005/8/layout/process1"/>
    <dgm:cxn modelId="{9336569C-B77A-4091-9EF2-7441EBF015EE}" type="presParOf" srcId="{12519C4F-1889-4BD2-9448-3CA1D17A8FC0}" destId="{1235B14B-D16F-4704-9CFF-5B356A445C17}" srcOrd="3" destOrd="0" presId="urn:microsoft.com/office/officeart/2005/8/layout/process1"/>
    <dgm:cxn modelId="{B96A37BC-8D34-494B-96F2-B55D8F6CEAEA}" type="presParOf" srcId="{1235B14B-D16F-4704-9CFF-5B356A445C17}" destId="{E5F7F22E-3A8D-4E5E-9A13-C4F0641A6F84}" srcOrd="0" destOrd="0" presId="urn:microsoft.com/office/officeart/2005/8/layout/process1"/>
    <dgm:cxn modelId="{3B728D25-D964-47E4-9C54-7C1610F14018}" type="presParOf" srcId="{12519C4F-1889-4BD2-9448-3CA1D17A8FC0}" destId="{8DA8C2F1-CA8A-4420-863C-EFF9E9570C2F}"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8A4695-7C90-4DCD-992F-6144A96EBB5C}" type="doc">
      <dgm:prSet loTypeId="urn:microsoft.com/office/officeart/2005/8/layout/pList1" loCatId="list" qsTypeId="urn:microsoft.com/office/officeart/2005/8/quickstyle/simple4" qsCatId="simple" csTypeId="urn:microsoft.com/office/officeart/2005/8/colors/accent1_2" csCatId="accent1" phldr="0"/>
      <dgm:spPr/>
      <dgm:t>
        <a:bodyPr/>
        <a:lstStyle/>
        <a:p>
          <a:endParaRPr lang="en-US"/>
        </a:p>
      </dgm:t>
    </dgm:pt>
    <dgm:pt modelId="{70BAE67B-A07E-44D0-AC28-C535EFFE2A8B}">
      <dgm:prSet phldrT="[Text]" phldr="1"/>
      <dgm:spPr/>
      <dgm:t>
        <a:bodyPr/>
        <a:lstStyle/>
        <a:p>
          <a:endParaRPr lang="en-US"/>
        </a:p>
      </dgm:t>
    </dgm:pt>
    <dgm:pt modelId="{E7D78436-C7FE-4EF1-B1D3-2086CDB18573}" type="parTrans" cxnId="{8852846E-9A6A-43E4-9AB1-11D37EEF2CFE}">
      <dgm:prSet/>
      <dgm:spPr/>
      <dgm:t>
        <a:bodyPr/>
        <a:lstStyle/>
        <a:p>
          <a:endParaRPr lang="en-US"/>
        </a:p>
      </dgm:t>
    </dgm:pt>
    <dgm:pt modelId="{2515A1B6-8C0F-412F-949E-E8079EC5BF12}" type="sibTrans" cxnId="{8852846E-9A6A-43E4-9AB1-11D37EEF2CFE}">
      <dgm:prSet/>
      <dgm:spPr/>
      <dgm:t>
        <a:bodyPr/>
        <a:lstStyle/>
        <a:p>
          <a:endParaRPr lang="en-US"/>
        </a:p>
      </dgm:t>
    </dgm:pt>
    <dgm:pt modelId="{01798DC0-FFF0-4BD1-882B-AD93B6233F76}">
      <dgm:prSet phldrT="[Text]" phldr="1"/>
      <dgm:spPr/>
      <dgm:t>
        <a:bodyPr/>
        <a:lstStyle/>
        <a:p>
          <a:endParaRPr lang="en-US"/>
        </a:p>
      </dgm:t>
    </dgm:pt>
    <dgm:pt modelId="{52D4136D-F27C-4C11-9647-BBD86F612D95}" type="parTrans" cxnId="{407B4EA6-D0EB-4C08-97C2-6DF66045FCBB}">
      <dgm:prSet/>
      <dgm:spPr/>
      <dgm:t>
        <a:bodyPr/>
        <a:lstStyle/>
        <a:p>
          <a:endParaRPr lang="en-US"/>
        </a:p>
      </dgm:t>
    </dgm:pt>
    <dgm:pt modelId="{565BE469-A3C6-4304-AB5F-C2EDC141A796}" type="sibTrans" cxnId="{407B4EA6-D0EB-4C08-97C2-6DF66045FCBB}">
      <dgm:prSet/>
      <dgm:spPr/>
      <dgm:t>
        <a:bodyPr/>
        <a:lstStyle/>
        <a:p>
          <a:endParaRPr lang="en-US"/>
        </a:p>
      </dgm:t>
    </dgm:pt>
    <dgm:pt modelId="{80B091E7-78BF-44B0-BF47-161B654BCCD8}">
      <dgm:prSet phldrT="[Text]" phldr="1"/>
      <dgm:spPr/>
      <dgm:t>
        <a:bodyPr/>
        <a:lstStyle/>
        <a:p>
          <a:endParaRPr lang="en-US"/>
        </a:p>
      </dgm:t>
    </dgm:pt>
    <dgm:pt modelId="{EFF83D19-2889-4ECC-B231-81543EA66776}" type="parTrans" cxnId="{7DCBF1B8-B070-4599-90E3-BBA620F66EF3}">
      <dgm:prSet/>
      <dgm:spPr/>
      <dgm:t>
        <a:bodyPr/>
        <a:lstStyle/>
        <a:p>
          <a:endParaRPr lang="en-US"/>
        </a:p>
      </dgm:t>
    </dgm:pt>
    <dgm:pt modelId="{DBE8047C-27BE-4EB4-A5A5-0E51A106C76E}" type="sibTrans" cxnId="{7DCBF1B8-B070-4599-90E3-BBA620F66EF3}">
      <dgm:prSet/>
      <dgm:spPr/>
      <dgm:t>
        <a:bodyPr/>
        <a:lstStyle/>
        <a:p>
          <a:endParaRPr lang="en-US"/>
        </a:p>
      </dgm:t>
    </dgm:pt>
    <dgm:pt modelId="{026A65EE-9A93-4CDF-BD93-C164AF7B932B}">
      <dgm:prSet phldrT="[Text]" phldr="1"/>
      <dgm:spPr/>
      <dgm:t>
        <a:bodyPr/>
        <a:lstStyle/>
        <a:p>
          <a:endParaRPr lang="en-US"/>
        </a:p>
      </dgm:t>
    </dgm:pt>
    <dgm:pt modelId="{6C78CEC0-3986-4035-8816-DED8A4F49D0D}" type="parTrans" cxnId="{E05AEB7D-152B-47E1-8E21-09AA5A897930}">
      <dgm:prSet/>
      <dgm:spPr/>
      <dgm:t>
        <a:bodyPr/>
        <a:lstStyle/>
        <a:p>
          <a:endParaRPr lang="en-US"/>
        </a:p>
      </dgm:t>
    </dgm:pt>
    <dgm:pt modelId="{0E5A43F6-7BF9-4B9C-BA5B-5301EA266F4C}" type="sibTrans" cxnId="{E05AEB7D-152B-47E1-8E21-09AA5A897930}">
      <dgm:prSet/>
      <dgm:spPr/>
      <dgm:t>
        <a:bodyPr/>
        <a:lstStyle/>
        <a:p>
          <a:endParaRPr lang="en-US"/>
        </a:p>
      </dgm:t>
    </dgm:pt>
    <dgm:pt modelId="{4BD94B05-6E43-48DD-92CE-C3E380B3C5E2}" type="pres">
      <dgm:prSet presAssocID="{B48A4695-7C90-4DCD-992F-6144A96EBB5C}" presName="Name0" presStyleCnt="0">
        <dgm:presLayoutVars>
          <dgm:dir/>
          <dgm:resizeHandles val="exact"/>
        </dgm:presLayoutVars>
      </dgm:prSet>
      <dgm:spPr/>
    </dgm:pt>
    <dgm:pt modelId="{6FB5D971-FC48-44AC-95D8-701283693085}" type="pres">
      <dgm:prSet presAssocID="{70BAE67B-A07E-44D0-AC28-C535EFFE2A8B}" presName="compNode" presStyleCnt="0"/>
      <dgm:spPr/>
    </dgm:pt>
    <dgm:pt modelId="{DD60800F-2367-4FBA-A203-0E5823991F2E}" type="pres">
      <dgm:prSet presAssocID="{70BAE67B-A07E-44D0-AC28-C535EFFE2A8B}" presName="pictRect" presStyleLbl="node1" presStyleIdx="0" presStyleCnt="4"/>
      <dgm:spPr/>
    </dgm:pt>
    <dgm:pt modelId="{6C0F7BD0-73F2-4FEE-8D95-A873EF409D5A}" type="pres">
      <dgm:prSet presAssocID="{70BAE67B-A07E-44D0-AC28-C535EFFE2A8B}" presName="textRect" presStyleLbl="revTx" presStyleIdx="0" presStyleCnt="4">
        <dgm:presLayoutVars>
          <dgm:bulletEnabled val="1"/>
        </dgm:presLayoutVars>
      </dgm:prSet>
      <dgm:spPr/>
    </dgm:pt>
    <dgm:pt modelId="{2FD6C6FA-2473-4665-A102-980FD8F74ED9}" type="pres">
      <dgm:prSet presAssocID="{2515A1B6-8C0F-412F-949E-E8079EC5BF12}" presName="sibTrans" presStyleLbl="sibTrans2D1" presStyleIdx="0" presStyleCnt="0"/>
      <dgm:spPr/>
    </dgm:pt>
    <dgm:pt modelId="{4E4BC672-787C-4859-B128-46692A8F4296}" type="pres">
      <dgm:prSet presAssocID="{01798DC0-FFF0-4BD1-882B-AD93B6233F76}" presName="compNode" presStyleCnt="0"/>
      <dgm:spPr/>
    </dgm:pt>
    <dgm:pt modelId="{87CDD2A0-E31A-4E03-B18D-37C6CACB7F17}" type="pres">
      <dgm:prSet presAssocID="{01798DC0-FFF0-4BD1-882B-AD93B6233F76}" presName="pictRect" presStyleLbl="node1" presStyleIdx="1" presStyleCnt="4"/>
      <dgm:spPr/>
    </dgm:pt>
    <dgm:pt modelId="{1AEA0BCD-2FEA-40E0-A738-3FBB285E81CD}" type="pres">
      <dgm:prSet presAssocID="{01798DC0-FFF0-4BD1-882B-AD93B6233F76}" presName="textRect" presStyleLbl="revTx" presStyleIdx="1" presStyleCnt="4">
        <dgm:presLayoutVars>
          <dgm:bulletEnabled val="1"/>
        </dgm:presLayoutVars>
      </dgm:prSet>
      <dgm:spPr/>
    </dgm:pt>
    <dgm:pt modelId="{DAB2CCD4-A3F2-4050-87CE-0F0694D06BB5}" type="pres">
      <dgm:prSet presAssocID="{565BE469-A3C6-4304-AB5F-C2EDC141A796}" presName="sibTrans" presStyleLbl="sibTrans2D1" presStyleIdx="0" presStyleCnt="0"/>
      <dgm:spPr/>
    </dgm:pt>
    <dgm:pt modelId="{70F5655D-A5B0-4459-A376-0074090F135A}" type="pres">
      <dgm:prSet presAssocID="{80B091E7-78BF-44B0-BF47-161B654BCCD8}" presName="compNode" presStyleCnt="0"/>
      <dgm:spPr/>
    </dgm:pt>
    <dgm:pt modelId="{968AAD59-FEAE-48C4-9F7E-D60906ABB88A}" type="pres">
      <dgm:prSet presAssocID="{80B091E7-78BF-44B0-BF47-161B654BCCD8}" presName="pictRect" presStyleLbl="node1" presStyleIdx="2" presStyleCnt="4"/>
      <dgm:spPr/>
    </dgm:pt>
    <dgm:pt modelId="{4D749BB3-06B9-4F7D-9FF4-D810667B491A}" type="pres">
      <dgm:prSet presAssocID="{80B091E7-78BF-44B0-BF47-161B654BCCD8}" presName="textRect" presStyleLbl="revTx" presStyleIdx="2" presStyleCnt="4">
        <dgm:presLayoutVars>
          <dgm:bulletEnabled val="1"/>
        </dgm:presLayoutVars>
      </dgm:prSet>
      <dgm:spPr/>
    </dgm:pt>
    <dgm:pt modelId="{6CF801FC-99A8-4152-AE3F-BD0AC61D665E}" type="pres">
      <dgm:prSet presAssocID="{DBE8047C-27BE-4EB4-A5A5-0E51A106C76E}" presName="sibTrans" presStyleLbl="sibTrans2D1" presStyleIdx="0" presStyleCnt="0"/>
      <dgm:spPr/>
    </dgm:pt>
    <dgm:pt modelId="{4D7AA253-8679-4B09-882C-3EABC052079A}" type="pres">
      <dgm:prSet presAssocID="{026A65EE-9A93-4CDF-BD93-C164AF7B932B}" presName="compNode" presStyleCnt="0"/>
      <dgm:spPr/>
    </dgm:pt>
    <dgm:pt modelId="{DD65E1A6-46F1-4FFF-B9F9-1C66E8A16B7B}" type="pres">
      <dgm:prSet presAssocID="{026A65EE-9A93-4CDF-BD93-C164AF7B932B}" presName="pictRect" presStyleLbl="node1" presStyleIdx="3" presStyleCnt="4"/>
      <dgm:spPr/>
    </dgm:pt>
    <dgm:pt modelId="{951D8E38-A5C5-46E3-94A4-D37C809B9B0B}" type="pres">
      <dgm:prSet presAssocID="{026A65EE-9A93-4CDF-BD93-C164AF7B932B}" presName="textRect" presStyleLbl="revTx" presStyleIdx="3" presStyleCnt="4">
        <dgm:presLayoutVars>
          <dgm:bulletEnabled val="1"/>
        </dgm:presLayoutVars>
      </dgm:prSet>
      <dgm:spPr/>
    </dgm:pt>
  </dgm:ptLst>
  <dgm:cxnLst>
    <dgm:cxn modelId="{B6BF7DAC-D2E5-4894-93F2-1C4AD8356C5E}" type="presOf" srcId="{2515A1B6-8C0F-412F-949E-E8079EC5BF12}" destId="{2FD6C6FA-2473-4665-A102-980FD8F74ED9}" srcOrd="0" destOrd="0" presId="urn:microsoft.com/office/officeart/2005/8/layout/pList1"/>
    <dgm:cxn modelId="{B74399B1-4829-4D5D-A7F4-F43293BB46D4}" type="presOf" srcId="{01798DC0-FFF0-4BD1-882B-AD93B6233F76}" destId="{1AEA0BCD-2FEA-40E0-A738-3FBB285E81CD}" srcOrd="0" destOrd="0" presId="urn:microsoft.com/office/officeart/2005/8/layout/pList1"/>
    <dgm:cxn modelId="{21484653-0781-4656-9512-6891744C84A0}" type="presOf" srcId="{DBE8047C-27BE-4EB4-A5A5-0E51A106C76E}" destId="{6CF801FC-99A8-4152-AE3F-BD0AC61D665E}" srcOrd="0" destOrd="0" presId="urn:microsoft.com/office/officeart/2005/8/layout/pList1"/>
    <dgm:cxn modelId="{8ED2E330-98FA-493B-BEBD-00E7536A3C18}" type="presOf" srcId="{80B091E7-78BF-44B0-BF47-161B654BCCD8}" destId="{4D749BB3-06B9-4F7D-9FF4-D810667B491A}" srcOrd="0" destOrd="0" presId="urn:microsoft.com/office/officeart/2005/8/layout/pList1"/>
    <dgm:cxn modelId="{204892F6-D134-4D5D-A473-DA621E660703}" type="presOf" srcId="{B48A4695-7C90-4DCD-992F-6144A96EBB5C}" destId="{4BD94B05-6E43-48DD-92CE-C3E380B3C5E2}" srcOrd="0" destOrd="0" presId="urn:microsoft.com/office/officeart/2005/8/layout/pList1"/>
    <dgm:cxn modelId="{E05AEB7D-152B-47E1-8E21-09AA5A897930}" srcId="{B48A4695-7C90-4DCD-992F-6144A96EBB5C}" destId="{026A65EE-9A93-4CDF-BD93-C164AF7B932B}" srcOrd="3" destOrd="0" parTransId="{6C78CEC0-3986-4035-8816-DED8A4F49D0D}" sibTransId="{0E5A43F6-7BF9-4B9C-BA5B-5301EA266F4C}"/>
    <dgm:cxn modelId="{7DCBF1B8-B070-4599-90E3-BBA620F66EF3}" srcId="{B48A4695-7C90-4DCD-992F-6144A96EBB5C}" destId="{80B091E7-78BF-44B0-BF47-161B654BCCD8}" srcOrd="2" destOrd="0" parTransId="{EFF83D19-2889-4ECC-B231-81543EA66776}" sibTransId="{DBE8047C-27BE-4EB4-A5A5-0E51A106C76E}"/>
    <dgm:cxn modelId="{8852846E-9A6A-43E4-9AB1-11D37EEF2CFE}" srcId="{B48A4695-7C90-4DCD-992F-6144A96EBB5C}" destId="{70BAE67B-A07E-44D0-AC28-C535EFFE2A8B}" srcOrd="0" destOrd="0" parTransId="{E7D78436-C7FE-4EF1-B1D3-2086CDB18573}" sibTransId="{2515A1B6-8C0F-412F-949E-E8079EC5BF12}"/>
    <dgm:cxn modelId="{407B4EA6-D0EB-4C08-97C2-6DF66045FCBB}" srcId="{B48A4695-7C90-4DCD-992F-6144A96EBB5C}" destId="{01798DC0-FFF0-4BD1-882B-AD93B6233F76}" srcOrd="1" destOrd="0" parTransId="{52D4136D-F27C-4C11-9647-BBD86F612D95}" sibTransId="{565BE469-A3C6-4304-AB5F-C2EDC141A796}"/>
    <dgm:cxn modelId="{A55DE515-E684-4D4B-8EC8-DC0D55017444}" type="presOf" srcId="{026A65EE-9A93-4CDF-BD93-C164AF7B932B}" destId="{951D8E38-A5C5-46E3-94A4-D37C809B9B0B}" srcOrd="0" destOrd="0" presId="urn:microsoft.com/office/officeart/2005/8/layout/pList1"/>
    <dgm:cxn modelId="{91AC7535-B91D-44A4-A506-0EA961C23333}" type="presOf" srcId="{565BE469-A3C6-4304-AB5F-C2EDC141A796}" destId="{DAB2CCD4-A3F2-4050-87CE-0F0694D06BB5}" srcOrd="0" destOrd="0" presId="urn:microsoft.com/office/officeart/2005/8/layout/pList1"/>
    <dgm:cxn modelId="{406BA5C5-7C16-462C-8E6B-C59DEDD09F58}" type="presOf" srcId="{70BAE67B-A07E-44D0-AC28-C535EFFE2A8B}" destId="{6C0F7BD0-73F2-4FEE-8D95-A873EF409D5A}" srcOrd="0" destOrd="0" presId="urn:microsoft.com/office/officeart/2005/8/layout/pList1"/>
    <dgm:cxn modelId="{F0212B97-B1DE-4590-8633-FC62D1E454A9}" type="presParOf" srcId="{4BD94B05-6E43-48DD-92CE-C3E380B3C5E2}" destId="{6FB5D971-FC48-44AC-95D8-701283693085}" srcOrd="0" destOrd="0" presId="urn:microsoft.com/office/officeart/2005/8/layout/pList1"/>
    <dgm:cxn modelId="{7B11DB0A-BA05-49CB-A311-94FE6E8215E9}" type="presParOf" srcId="{6FB5D971-FC48-44AC-95D8-701283693085}" destId="{DD60800F-2367-4FBA-A203-0E5823991F2E}" srcOrd="0" destOrd="0" presId="urn:microsoft.com/office/officeart/2005/8/layout/pList1"/>
    <dgm:cxn modelId="{EB31160F-AFC7-4B24-A90C-3EDE45D418D1}" type="presParOf" srcId="{6FB5D971-FC48-44AC-95D8-701283693085}" destId="{6C0F7BD0-73F2-4FEE-8D95-A873EF409D5A}" srcOrd="1" destOrd="0" presId="urn:microsoft.com/office/officeart/2005/8/layout/pList1"/>
    <dgm:cxn modelId="{6C968A64-3B6F-4F28-9C76-F653544B3CEC}" type="presParOf" srcId="{4BD94B05-6E43-48DD-92CE-C3E380B3C5E2}" destId="{2FD6C6FA-2473-4665-A102-980FD8F74ED9}" srcOrd="1" destOrd="0" presId="urn:microsoft.com/office/officeart/2005/8/layout/pList1"/>
    <dgm:cxn modelId="{0E1D86C0-DE06-4075-9DEC-F99EECF2CBFB}" type="presParOf" srcId="{4BD94B05-6E43-48DD-92CE-C3E380B3C5E2}" destId="{4E4BC672-787C-4859-B128-46692A8F4296}" srcOrd="2" destOrd="0" presId="urn:microsoft.com/office/officeart/2005/8/layout/pList1"/>
    <dgm:cxn modelId="{55E6D84D-6178-4FDB-9D9E-3A21FC255152}" type="presParOf" srcId="{4E4BC672-787C-4859-B128-46692A8F4296}" destId="{87CDD2A0-E31A-4E03-B18D-37C6CACB7F17}" srcOrd="0" destOrd="0" presId="urn:microsoft.com/office/officeart/2005/8/layout/pList1"/>
    <dgm:cxn modelId="{E4AF2EA9-94F3-4A3C-887D-7666C33D7A7F}" type="presParOf" srcId="{4E4BC672-787C-4859-B128-46692A8F4296}" destId="{1AEA0BCD-2FEA-40E0-A738-3FBB285E81CD}" srcOrd="1" destOrd="0" presId="urn:microsoft.com/office/officeart/2005/8/layout/pList1"/>
    <dgm:cxn modelId="{034F2780-8D2E-49B1-B3C1-DC53F1AA2E75}" type="presParOf" srcId="{4BD94B05-6E43-48DD-92CE-C3E380B3C5E2}" destId="{DAB2CCD4-A3F2-4050-87CE-0F0694D06BB5}" srcOrd="3" destOrd="0" presId="urn:microsoft.com/office/officeart/2005/8/layout/pList1"/>
    <dgm:cxn modelId="{FD97F4C5-C611-4933-9E21-F5CDAC62A82C}" type="presParOf" srcId="{4BD94B05-6E43-48DD-92CE-C3E380B3C5E2}" destId="{70F5655D-A5B0-4459-A376-0074090F135A}" srcOrd="4" destOrd="0" presId="urn:microsoft.com/office/officeart/2005/8/layout/pList1"/>
    <dgm:cxn modelId="{B925F4DF-10F5-4320-89D7-F1BCCC4B35DF}" type="presParOf" srcId="{70F5655D-A5B0-4459-A376-0074090F135A}" destId="{968AAD59-FEAE-48C4-9F7E-D60906ABB88A}" srcOrd="0" destOrd="0" presId="urn:microsoft.com/office/officeart/2005/8/layout/pList1"/>
    <dgm:cxn modelId="{D581C638-4581-4F7D-96F3-A3C0E75E3941}" type="presParOf" srcId="{70F5655D-A5B0-4459-A376-0074090F135A}" destId="{4D749BB3-06B9-4F7D-9FF4-D810667B491A}" srcOrd="1" destOrd="0" presId="urn:microsoft.com/office/officeart/2005/8/layout/pList1"/>
    <dgm:cxn modelId="{D8FEC2AB-9B30-4C2B-9D31-037ED738CBB0}" type="presParOf" srcId="{4BD94B05-6E43-48DD-92CE-C3E380B3C5E2}" destId="{6CF801FC-99A8-4152-AE3F-BD0AC61D665E}" srcOrd="5" destOrd="0" presId="urn:microsoft.com/office/officeart/2005/8/layout/pList1"/>
    <dgm:cxn modelId="{AC13A030-7DD0-4E4D-867A-7C4401D2E535}" type="presParOf" srcId="{4BD94B05-6E43-48DD-92CE-C3E380B3C5E2}" destId="{4D7AA253-8679-4B09-882C-3EABC052079A}" srcOrd="6" destOrd="0" presId="urn:microsoft.com/office/officeart/2005/8/layout/pList1"/>
    <dgm:cxn modelId="{F7AE3CA9-6F83-4F15-A5EA-AEC5655C7FDF}" type="presParOf" srcId="{4D7AA253-8679-4B09-882C-3EABC052079A}" destId="{DD65E1A6-46F1-4FFF-B9F9-1C66E8A16B7B}" srcOrd="0" destOrd="0" presId="urn:microsoft.com/office/officeart/2005/8/layout/pList1"/>
    <dgm:cxn modelId="{9503658C-C0EB-4863-A1C5-0586F581E26F}" type="presParOf" srcId="{4D7AA253-8679-4B09-882C-3EABC052079A}" destId="{951D8E38-A5C5-46E3-94A4-D37C809B9B0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DE86AC-25BD-44F3-8CA5-DAB3A61E181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35CFE0FD-4306-4330-9612-43FFFA74B12F}">
      <dgm:prSet custT="1"/>
      <dgm:spPr/>
      <dgm:t>
        <a:bodyPr/>
        <a:lstStyle/>
        <a:p>
          <a:pPr rtl="0"/>
          <a:r>
            <a:rPr lang="en-US" sz="1800" dirty="0" smtClean="0">
              <a:latin typeface="Times New Roman" panose="02020603050405020304" pitchFamily="18" charset="0"/>
              <a:cs typeface="Times New Roman" panose="02020603050405020304" pitchFamily="18" charset="0"/>
            </a:rPr>
            <a:t>Controls review.</a:t>
          </a:r>
          <a:endParaRPr lang="en-US" sz="1800" dirty="0">
            <a:latin typeface="Times New Roman" panose="02020603050405020304" pitchFamily="18" charset="0"/>
            <a:cs typeface="Times New Roman" panose="02020603050405020304" pitchFamily="18" charset="0"/>
          </a:endParaRPr>
        </a:p>
      </dgm:t>
    </dgm:pt>
    <dgm:pt modelId="{CDE36969-A1D3-4805-B535-6D72916B7C5C}" type="parTrans" cxnId="{2B3EAC30-48E9-41B9-84EF-6EB4FC4632B6}">
      <dgm:prSet/>
      <dgm:spPr/>
      <dgm:t>
        <a:bodyPr/>
        <a:lstStyle/>
        <a:p>
          <a:endParaRPr lang="en-US"/>
        </a:p>
      </dgm:t>
    </dgm:pt>
    <dgm:pt modelId="{6F05620D-DE25-46AB-B40F-05E29DBD3D47}" type="sibTrans" cxnId="{2B3EAC30-48E9-41B9-84EF-6EB4FC4632B6}">
      <dgm:prSet/>
      <dgm:spPr/>
      <dgm:t>
        <a:bodyPr/>
        <a:lstStyle/>
        <a:p>
          <a:endParaRPr lang="en-US"/>
        </a:p>
      </dgm:t>
    </dgm:pt>
    <dgm:pt modelId="{23AE9585-0BBB-400C-AE67-E952B7DAB3C0}">
      <dgm:prSet/>
      <dgm:spPr/>
      <dgm:t>
        <a:bodyPr/>
        <a:lstStyle/>
        <a:p>
          <a:r>
            <a:rPr lang="en-US" dirty="0" smtClean="0">
              <a:latin typeface="Times New Roman" panose="02020603050405020304" pitchFamily="18" charset="0"/>
              <a:cs typeface="Times New Roman" panose="02020603050405020304" pitchFamily="18" charset="0"/>
            </a:rPr>
            <a:t>IT Post-Audit</a:t>
          </a:r>
          <a:endParaRPr lang="en-US" dirty="0">
            <a:latin typeface="Times New Roman" panose="02020603050405020304" pitchFamily="18" charset="0"/>
            <a:cs typeface="Times New Roman" panose="02020603050405020304" pitchFamily="18" charset="0"/>
          </a:endParaRPr>
        </a:p>
      </dgm:t>
    </dgm:pt>
    <dgm:pt modelId="{32A4EA00-973A-4988-8D5E-D69093B57DD5}" type="parTrans" cxnId="{FD935B4B-8FF5-4501-94E0-17BAB2BC2BA6}">
      <dgm:prSet/>
      <dgm:spPr/>
      <dgm:t>
        <a:bodyPr/>
        <a:lstStyle/>
        <a:p>
          <a:endParaRPr lang="en-US"/>
        </a:p>
      </dgm:t>
    </dgm:pt>
    <dgm:pt modelId="{17EBE5DA-D91A-41A7-94F2-E1C8FFFB2FB7}" type="sibTrans" cxnId="{FD935B4B-8FF5-4501-94E0-17BAB2BC2BA6}">
      <dgm:prSet/>
      <dgm:spPr/>
      <dgm:t>
        <a:bodyPr/>
        <a:lstStyle/>
        <a:p>
          <a:endParaRPr lang="en-US"/>
        </a:p>
      </dgm:t>
    </dgm:pt>
    <dgm:pt modelId="{553751FC-023F-4802-80C4-E67F2B817BEC}">
      <dgm:prSet/>
      <dgm:spPr/>
      <dgm:t>
        <a:bodyPr/>
        <a:lstStyle/>
        <a:p>
          <a:r>
            <a:rPr lang="en-US" dirty="0" smtClean="0">
              <a:latin typeface="Times New Roman" panose="02020603050405020304" pitchFamily="18" charset="0"/>
              <a:cs typeface="Times New Roman" panose="02020603050405020304" pitchFamily="18" charset="0"/>
            </a:rPr>
            <a:t>IT Pre-Audit</a:t>
          </a:r>
          <a:endParaRPr lang="en-US" dirty="0">
            <a:latin typeface="Times New Roman" panose="02020603050405020304" pitchFamily="18" charset="0"/>
            <a:cs typeface="Times New Roman" panose="02020603050405020304" pitchFamily="18" charset="0"/>
          </a:endParaRPr>
        </a:p>
      </dgm:t>
    </dgm:pt>
    <dgm:pt modelId="{DA3F9CF4-96E3-4BAB-B0B5-9364B40633C9}" type="parTrans" cxnId="{9BCF1959-4B4E-44A2-86ED-84FE30D1D213}">
      <dgm:prSet/>
      <dgm:spPr/>
      <dgm:t>
        <a:bodyPr/>
        <a:lstStyle/>
        <a:p>
          <a:endParaRPr lang="en-US"/>
        </a:p>
      </dgm:t>
    </dgm:pt>
    <dgm:pt modelId="{ECA44723-C5F2-408A-9229-7AB29EB0E19E}" type="sibTrans" cxnId="{9BCF1959-4B4E-44A2-86ED-84FE30D1D213}">
      <dgm:prSet/>
      <dgm:spPr/>
      <dgm:t>
        <a:bodyPr/>
        <a:lstStyle/>
        <a:p>
          <a:endParaRPr lang="en-US"/>
        </a:p>
      </dgm:t>
    </dgm:pt>
    <dgm:pt modelId="{08376F22-754F-45C0-8554-843C9FED2F4C}">
      <dgm:prSet custT="1"/>
      <dgm:spPr/>
      <dgm:t>
        <a:bodyPr/>
        <a:lstStyle/>
        <a:p>
          <a:r>
            <a:rPr lang="en-US" sz="1800" dirty="0" smtClean="0">
              <a:latin typeface="Times New Roman" panose="02020603050405020304" pitchFamily="18" charset="0"/>
              <a:cs typeface="Times New Roman" panose="02020603050405020304" pitchFamily="18" charset="0"/>
            </a:rPr>
            <a:t>Investigates </a:t>
          </a: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technically</a:t>
          </a:r>
          <a:r>
            <a:rPr lang="en-US" sz="1800" dirty="0" smtClean="0">
              <a:latin typeface="Times New Roman" panose="02020603050405020304" pitchFamily="18" charset="0"/>
              <a:cs typeface="Times New Roman" panose="02020603050405020304" pitchFamily="18" charset="0"/>
            </a:rPr>
            <a:t> the subject tender, commitment, agreement, or contract and verifies that the allocations of the funds in the budget allow for engagement .</a:t>
          </a:r>
          <a:endParaRPr lang="en-US" sz="1800" dirty="0">
            <a:latin typeface="Times New Roman" panose="02020603050405020304" pitchFamily="18" charset="0"/>
            <a:cs typeface="Times New Roman" panose="02020603050405020304" pitchFamily="18" charset="0"/>
          </a:endParaRPr>
        </a:p>
      </dgm:t>
    </dgm:pt>
    <dgm:pt modelId="{0DE7C709-DCDB-4023-82BE-18FCEF7B50E2}" type="sibTrans" cxnId="{64026E34-C1A8-4EBF-9B33-5FB91286AAD9}">
      <dgm:prSet/>
      <dgm:spPr/>
      <dgm:t>
        <a:bodyPr/>
        <a:lstStyle/>
        <a:p>
          <a:endParaRPr lang="en-US"/>
        </a:p>
      </dgm:t>
    </dgm:pt>
    <dgm:pt modelId="{60DE8E0D-74AC-4A72-B8B2-5B8858810BF3}" type="parTrans" cxnId="{64026E34-C1A8-4EBF-9B33-5FB91286AAD9}">
      <dgm:prSet/>
      <dgm:spPr/>
      <dgm:t>
        <a:bodyPr/>
        <a:lstStyle/>
        <a:p>
          <a:endParaRPr lang="en-US"/>
        </a:p>
      </dgm:t>
    </dgm:pt>
    <dgm:pt modelId="{31D778BC-703D-4CAD-AF2B-DFA595148707}">
      <dgm:prSet custT="1"/>
      <dgm:spPr/>
      <dgm:t>
        <a:bodyPr/>
        <a:lstStyle/>
        <a:p>
          <a:pPr rtl="0"/>
          <a:r>
            <a:rPr lang="en-US" sz="1800" dirty="0" smtClean="0">
              <a:latin typeface="Times New Roman" panose="02020603050405020304" pitchFamily="18" charset="0"/>
              <a:cs typeface="Times New Roman" panose="02020603050405020304" pitchFamily="18" charset="0"/>
            </a:rPr>
            <a:t>Audit of system development.</a:t>
          </a:r>
          <a:endParaRPr lang="en-US" sz="1800" dirty="0">
            <a:latin typeface="Times New Roman" panose="02020603050405020304" pitchFamily="18" charset="0"/>
            <a:cs typeface="Times New Roman" panose="02020603050405020304" pitchFamily="18" charset="0"/>
          </a:endParaRPr>
        </a:p>
      </dgm:t>
    </dgm:pt>
    <dgm:pt modelId="{76F87E4C-F6C3-4072-8C27-ADEA29967CCC}" type="parTrans" cxnId="{ACAC5624-972F-47CF-96AF-8A14EDB47B7E}">
      <dgm:prSet/>
      <dgm:spPr/>
      <dgm:t>
        <a:bodyPr/>
        <a:lstStyle/>
        <a:p>
          <a:endParaRPr lang="en-US"/>
        </a:p>
      </dgm:t>
    </dgm:pt>
    <dgm:pt modelId="{1FCAB274-4C2B-4C7E-A767-9EAB8F82E8D4}" type="sibTrans" cxnId="{ACAC5624-972F-47CF-96AF-8A14EDB47B7E}">
      <dgm:prSet/>
      <dgm:spPr/>
      <dgm:t>
        <a:bodyPr/>
        <a:lstStyle/>
        <a:p>
          <a:endParaRPr lang="en-US"/>
        </a:p>
      </dgm:t>
    </dgm:pt>
    <dgm:pt modelId="{BCD648ED-FE02-4D3B-B47C-126BF07684AC}">
      <dgm:prSet custT="1"/>
      <dgm:spPr/>
      <dgm:t>
        <a:bodyPr/>
        <a:lstStyle/>
        <a:p>
          <a:pPr rtl="0"/>
          <a:r>
            <a:rPr lang="en-US" sz="1800" dirty="0" smtClean="0">
              <a:latin typeface="Times New Roman" panose="02020603050405020304" pitchFamily="18" charset="0"/>
              <a:cs typeface="Times New Roman" panose="02020603050405020304" pitchFamily="18" charset="0"/>
            </a:rPr>
            <a:t>Audit of IT systems.</a:t>
          </a:r>
          <a:endParaRPr lang="en-US" sz="1800" dirty="0">
            <a:latin typeface="Times New Roman" panose="02020603050405020304" pitchFamily="18" charset="0"/>
            <a:cs typeface="Times New Roman" panose="02020603050405020304" pitchFamily="18" charset="0"/>
          </a:endParaRPr>
        </a:p>
      </dgm:t>
    </dgm:pt>
    <dgm:pt modelId="{D8E4CA39-B9ED-47E2-A000-6EF6857B348F}" type="parTrans" cxnId="{0D9FF5F2-2A4D-429D-BD87-5C085BEE2807}">
      <dgm:prSet/>
      <dgm:spPr/>
      <dgm:t>
        <a:bodyPr/>
        <a:lstStyle/>
        <a:p>
          <a:endParaRPr lang="en-US"/>
        </a:p>
      </dgm:t>
    </dgm:pt>
    <dgm:pt modelId="{76ADD20B-D2F6-4DCD-A317-0CECCB63E2A9}" type="sibTrans" cxnId="{0D9FF5F2-2A4D-429D-BD87-5C085BEE2807}">
      <dgm:prSet/>
      <dgm:spPr/>
      <dgm:t>
        <a:bodyPr/>
        <a:lstStyle/>
        <a:p>
          <a:endParaRPr lang="en-US"/>
        </a:p>
      </dgm:t>
    </dgm:pt>
    <dgm:pt modelId="{71F963B1-C340-4332-9166-8303AD53F046}">
      <dgm:prSet custT="1"/>
      <dgm:spPr/>
      <dgm:t>
        <a:bodyPr/>
        <a:lstStyle/>
        <a:p>
          <a:pPr rtl="0"/>
          <a:r>
            <a:rPr lang="en-US" sz="1800" dirty="0" smtClean="0">
              <a:latin typeface="Times New Roman" panose="02020603050405020304" pitchFamily="18" charset="0"/>
              <a:cs typeface="Times New Roman" panose="02020603050405020304" pitchFamily="18" charset="0"/>
            </a:rPr>
            <a:t>Forensic audit.</a:t>
          </a:r>
          <a:endParaRPr lang="en-US" sz="1800" dirty="0">
            <a:latin typeface="Times New Roman" panose="02020603050405020304" pitchFamily="18" charset="0"/>
            <a:cs typeface="Times New Roman" panose="02020603050405020304" pitchFamily="18" charset="0"/>
          </a:endParaRPr>
        </a:p>
      </dgm:t>
    </dgm:pt>
    <dgm:pt modelId="{8BC79225-0EF3-47B5-8601-B996B66708D5}" type="parTrans" cxnId="{A4490659-4056-41F6-B05C-5C3B42F71BC6}">
      <dgm:prSet/>
      <dgm:spPr/>
      <dgm:t>
        <a:bodyPr/>
        <a:lstStyle/>
        <a:p>
          <a:endParaRPr lang="en-US"/>
        </a:p>
      </dgm:t>
    </dgm:pt>
    <dgm:pt modelId="{BDA802AB-26FF-416A-B978-8E70DFDB229C}" type="sibTrans" cxnId="{A4490659-4056-41F6-B05C-5C3B42F71BC6}">
      <dgm:prSet/>
      <dgm:spPr/>
      <dgm:t>
        <a:bodyPr/>
        <a:lstStyle/>
        <a:p>
          <a:endParaRPr lang="en-US"/>
        </a:p>
      </dgm:t>
    </dgm:pt>
    <dgm:pt modelId="{C83A8443-1536-405D-B693-D37AE2AC1F2C}">
      <dgm:prSet custT="1"/>
      <dgm:spPr/>
      <dgm:t>
        <a:bodyPr/>
        <a:lstStyle/>
        <a:p>
          <a:pPr rtl="0"/>
          <a:r>
            <a:rPr lang="en-US" sz="1800" dirty="0" smtClean="0">
              <a:latin typeface="Times New Roman" panose="02020603050405020304" pitchFamily="18" charset="0"/>
              <a:cs typeface="Times New Roman" panose="02020603050405020304" pitchFamily="18" charset="0"/>
            </a:rPr>
            <a:t>Security audits.</a:t>
          </a:r>
          <a:endParaRPr lang="en-US" sz="1800" dirty="0">
            <a:latin typeface="Times New Roman" panose="02020603050405020304" pitchFamily="18" charset="0"/>
            <a:cs typeface="Times New Roman" panose="02020603050405020304" pitchFamily="18" charset="0"/>
          </a:endParaRPr>
        </a:p>
      </dgm:t>
    </dgm:pt>
    <dgm:pt modelId="{57110F59-E6E1-4DDA-A8DC-2187931C8092}" type="parTrans" cxnId="{DEA4EC54-3752-430B-93C4-405DD0B2CDCB}">
      <dgm:prSet/>
      <dgm:spPr/>
      <dgm:t>
        <a:bodyPr/>
        <a:lstStyle/>
        <a:p>
          <a:endParaRPr lang="en-US"/>
        </a:p>
      </dgm:t>
    </dgm:pt>
    <dgm:pt modelId="{9A93B3EF-988B-4363-B18E-A823CDE9D213}" type="sibTrans" cxnId="{DEA4EC54-3752-430B-93C4-405DD0B2CDCB}">
      <dgm:prSet/>
      <dgm:spPr/>
      <dgm:t>
        <a:bodyPr/>
        <a:lstStyle/>
        <a:p>
          <a:endParaRPr lang="en-US"/>
        </a:p>
      </dgm:t>
    </dgm:pt>
    <dgm:pt modelId="{8AD9664C-A702-4B1D-A243-0256E603F531}">
      <dgm:prSet/>
      <dgm:spPr/>
      <dgm:t>
        <a:bodyPr/>
        <a:lstStyle/>
        <a:p>
          <a:pPr rtl="0"/>
          <a:r>
            <a:rPr lang="en-US" dirty="0" smtClean="0">
              <a:latin typeface="Times New Roman" panose="02020603050405020304" pitchFamily="18" charset="0"/>
              <a:cs typeface="Times New Roman" panose="02020603050405020304" pitchFamily="18" charset="0"/>
            </a:rPr>
            <a:t>Performance Audit:</a:t>
          </a:r>
          <a:endParaRPr lang="en-US" dirty="0">
            <a:latin typeface="Times New Roman" panose="02020603050405020304" pitchFamily="18" charset="0"/>
            <a:cs typeface="Times New Roman" panose="02020603050405020304" pitchFamily="18" charset="0"/>
          </a:endParaRPr>
        </a:p>
      </dgm:t>
    </dgm:pt>
    <dgm:pt modelId="{347F6D18-0D60-46D6-AA7F-8FAE2F10A0B1}" type="parTrans" cxnId="{92EBF48C-3E8C-4DAE-94B3-1369F99768DB}">
      <dgm:prSet/>
      <dgm:spPr/>
      <dgm:t>
        <a:bodyPr/>
        <a:lstStyle/>
        <a:p>
          <a:endParaRPr lang="en-US"/>
        </a:p>
      </dgm:t>
    </dgm:pt>
    <dgm:pt modelId="{B17C0003-C817-4207-B44C-43501ACAD0C6}" type="sibTrans" cxnId="{92EBF48C-3E8C-4DAE-94B3-1369F99768DB}">
      <dgm:prSet/>
      <dgm:spPr/>
      <dgm:t>
        <a:bodyPr/>
        <a:lstStyle/>
        <a:p>
          <a:endParaRPr lang="en-US"/>
        </a:p>
      </dgm:t>
    </dgm:pt>
    <dgm:pt modelId="{C2CCED1B-CD6E-4B1F-B756-A73B180FA812}">
      <dgm:prSet/>
      <dgm:spPr/>
      <dgm:t>
        <a:bodyPr/>
        <a:lstStyle/>
        <a:p>
          <a:pPr rtl="0"/>
          <a:r>
            <a:rPr lang="en-IN" dirty="0" smtClean="0">
              <a:latin typeface="Times New Roman" panose="02020603050405020304" pitchFamily="18" charset="0"/>
              <a:cs typeface="Times New Roman" panose="02020603050405020304" pitchFamily="18" charset="0"/>
            </a:rPr>
            <a:t>examination of controls and business rules adopted by audited entity in the database management system.</a:t>
          </a:r>
          <a:endParaRPr lang="en-US" dirty="0">
            <a:latin typeface="Times New Roman" panose="02020603050405020304" pitchFamily="18" charset="0"/>
            <a:cs typeface="Times New Roman" panose="02020603050405020304" pitchFamily="18" charset="0"/>
          </a:endParaRPr>
        </a:p>
      </dgm:t>
    </dgm:pt>
    <dgm:pt modelId="{2124892A-BC86-4657-B9A4-40E0575A98E5}" type="parTrans" cxnId="{8D5E9FB2-352E-4591-A792-1DB5875335A0}">
      <dgm:prSet/>
      <dgm:spPr/>
      <dgm:t>
        <a:bodyPr/>
        <a:lstStyle/>
        <a:p>
          <a:endParaRPr lang="en-US"/>
        </a:p>
      </dgm:t>
    </dgm:pt>
    <dgm:pt modelId="{D6F00B74-2569-44A6-8DF4-0E4E457217AC}" type="sibTrans" cxnId="{8D5E9FB2-352E-4591-A792-1DB5875335A0}">
      <dgm:prSet/>
      <dgm:spPr/>
      <dgm:t>
        <a:bodyPr/>
        <a:lstStyle/>
        <a:p>
          <a:endParaRPr lang="en-US"/>
        </a:p>
      </dgm:t>
    </dgm:pt>
    <dgm:pt modelId="{17D84ADB-CF04-4EE1-B23C-7672CD70DAC1}">
      <dgm:prSet/>
      <dgm:spPr/>
      <dgm:t>
        <a:bodyPr/>
        <a:lstStyle/>
        <a:p>
          <a:pPr rtl="0"/>
          <a:r>
            <a:rPr lang="en-US" dirty="0" smtClean="0">
              <a:latin typeface="Times New Roman" panose="02020603050405020304" pitchFamily="18" charset="0"/>
              <a:cs typeface="Times New Roman" panose="02020603050405020304" pitchFamily="18" charset="0"/>
            </a:rPr>
            <a:t>Internal Audit</a:t>
          </a:r>
          <a:endParaRPr lang="en-US" dirty="0">
            <a:latin typeface="Times New Roman" panose="02020603050405020304" pitchFamily="18" charset="0"/>
            <a:cs typeface="Times New Roman" panose="02020603050405020304" pitchFamily="18" charset="0"/>
          </a:endParaRPr>
        </a:p>
      </dgm:t>
    </dgm:pt>
    <dgm:pt modelId="{F87D7583-3D54-471F-9415-27F5E5391D87}" type="parTrans" cxnId="{A5041763-A5AE-4FC5-AF1F-3FAA43224454}">
      <dgm:prSet/>
      <dgm:spPr/>
      <dgm:t>
        <a:bodyPr/>
        <a:lstStyle/>
        <a:p>
          <a:endParaRPr lang="en-US"/>
        </a:p>
      </dgm:t>
    </dgm:pt>
    <dgm:pt modelId="{F47BF000-FC82-41EA-9990-A53D36D8C042}" type="sibTrans" cxnId="{A5041763-A5AE-4FC5-AF1F-3FAA43224454}">
      <dgm:prSet/>
      <dgm:spPr/>
      <dgm:t>
        <a:bodyPr/>
        <a:lstStyle/>
        <a:p>
          <a:endParaRPr lang="en-US"/>
        </a:p>
      </dgm:t>
    </dgm:pt>
    <dgm:pt modelId="{9104789D-7A1E-4772-AD59-C27C25744A38}">
      <dgm:prSet/>
      <dgm:spPr/>
      <dgm:t>
        <a:bodyPr/>
        <a:lstStyle/>
        <a:p>
          <a:r>
            <a:rPr lang="en-US" dirty="0" smtClean="0">
              <a:latin typeface="Times New Roman" panose="02020603050405020304" pitchFamily="18" charset="0"/>
              <a:cs typeface="Times New Roman" panose="02020603050405020304" pitchFamily="18" charset="0"/>
            </a:rPr>
            <a:t>Provide a reasonable assurance regarding the efficiency of performed processes within SAB</a:t>
          </a:r>
          <a:endParaRPr lang="en-US" dirty="0">
            <a:latin typeface="Times New Roman" panose="02020603050405020304" pitchFamily="18" charset="0"/>
            <a:cs typeface="Times New Roman" panose="02020603050405020304" pitchFamily="18" charset="0"/>
          </a:endParaRPr>
        </a:p>
      </dgm:t>
    </dgm:pt>
    <dgm:pt modelId="{C16B988F-79F9-4FFB-87D5-B2E98B5EA243}" type="parTrans" cxnId="{988D6936-B3D4-46FC-9E7B-59C17EDB91D3}">
      <dgm:prSet/>
      <dgm:spPr/>
      <dgm:t>
        <a:bodyPr/>
        <a:lstStyle/>
        <a:p>
          <a:endParaRPr lang="en-US"/>
        </a:p>
      </dgm:t>
    </dgm:pt>
    <dgm:pt modelId="{67F6ADC7-C4C8-4CEC-95AF-FFA15ABB3E5C}" type="sibTrans" cxnId="{988D6936-B3D4-46FC-9E7B-59C17EDB91D3}">
      <dgm:prSet/>
      <dgm:spPr/>
      <dgm:t>
        <a:bodyPr/>
        <a:lstStyle/>
        <a:p>
          <a:endParaRPr lang="en-US"/>
        </a:p>
      </dgm:t>
    </dgm:pt>
    <dgm:pt modelId="{8C02108F-4244-45D1-ACDA-DE4A9C4E9C35}" type="pres">
      <dgm:prSet presAssocID="{95DE86AC-25BD-44F3-8CA5-DAB3A61E1816}" presName="theList" presStyleCnt="0">
        <dgm:presLayoutVars>
          <dgm:dir/>
          <dgm:animLvl val="lvl"/>
          <dgm:resizeHandles val="exact"/>
        </dgm:presLayoutVars>
      </dgm:prSet>
      <dgm:spPr/>
      <dgm:t>
        <a:bodyPr/>
        <a:lstStyle/>
        <a:p>
          <a:endParaRPr lang="en-US"/>
        </a:p>
      </dgm:t>
    </dgm:pt>
    <dgm:pt modelId="{64757130-84D9-4326-A412-5C62CA98DDF8}" type="pres">
      <dgm:prSet presAssocID="{553751FC-023F-4802-80C4-E67F2B817BEC}" presName="compNode" presStyleCnt="0"/>
      <dgm:spPr/>
    </dgm:pt>
    <dgm:pt modelId="{73427C29-9813-46EE-B26B-FE9324B106FC}" type="pres">
      <dgm:prSet presAssocID="{553751FC-023F-4802-80C4-E67F2B817BEC}" presName="aNode" presStyleLbl="bgShp" presStyleIdx="0" presStyleCnt="4"/>
      <dgm:spPr/>
      <dgm:t>
        <a:bodyPr/>
        <a:lstStyle/>
        <a:p>
          <a:endParaRPr lang="en-US"/>
        </a:p>
      </dgm:t>
    </dgm:pt>
    <dgm:pt modelId="{E783975D-96E7-4327-A361-A5B82DC10FCA}" type="pres">
      <dgm:prSet presAssocID="{553751FC-023F-4802-80C4-E67F2B817BEC}" presName="textNode" presStyleLbl="bgShp" presStyleIdx="0" presStyleCnt="4"/>
      <dgm:spPr/>
      <dgm:t>
        <a:bodyPr/>
        <a:lstStyle/>
        <a:p>
          <a:endParaRPr lang="en-US"/>
        </a:p>
      </dgm:t>
    </dgm:pt>
    <dgm:pt modelId="{BC8094D5-24E8-49C4-871C-1CD643BA5EDE}" type="pres">
      <dgm:prSet presAssocID="{553751FC-023F-4802-80C4-E67F2B817BEC}" presName="compChildNode" presStyleCnt="0"/>
      <dgm:spPr/>
    </dgm:pt>
    <dgm:pt modelId="{205BA022-F8F0-4BDC-B89F-A9B2B5F23655}" type="pres">
      <dgm:prSet presAssocID="{553751FC-023F-4802-80C4-E67F2B817BEC}" presName="theInnerList" presStyleCnt="0"/>
      <dgm:spPr/>
    </dgm:pt>
    <dgm:pt modelId="{ECE20595-40D6-43BC-B5AC-BBE15A1D0545}" type="pres">
      <dgm:prSet presAssocID="{08376F22-754F-45C0-8554-843C9FED2F4C}" presName="childNode" presStyleLbl="node1" presStyleIdx="0" presStyleCnt="8">
        <dgm:presLayoutVars>
          <dgm:bulletEnabled val="1"/>
        </dgm:presLayoutVars>
      </dgm:prSet>
      <dgm:spPr/>
      <dgm:t>
        <a:bodyPr/>
        <a:lstStyle/>
        <a:p>
          <a:endParaRPr lang="en-US"/>
        </a:p>
      </dgm:t>
    </dgm:pt>
    <dgm:pt modelId="{CAB4DB8F-2C2B-4AD8-9B82-87C174532A82}" type="pres">
      <dgm:prSet presAssocID="{553751FC-023F-4802-80C4-E67F2B817BEC}" presName="aSpace" presStyleCnt="0"/>
      <dgm:spPr/>
    </dgm:pt>
    <dgm:pt modelId="{48B8BD3B-BF9E-488F-95A0-CAFAC75D0322}" type="pres">
      <dgm:prSet presAssocID="{23AE9585-0BBB-400C-AE67-E952B7DAB3C0}" presName="compNode" presStyleCnt="0"/>
      <dgm:spPr/>
    </dgm:pt>
    <dgm:pt modelId="{8283D4B8-1046-4C30-A788-591FA6925788}" type="pres">
      <dgm:prSet presAssocID="{23AE9585-0BBB-400C-AE67-E952B7DAB3C0}" presName="aNode" presStyleLbl="bgShp" presStyleIdx="1" presStyleCnt="4"/>
      <dgm:spPr/>
      <dgm:t>
        <a:bodyPr/>
        <a:lstStyle/>
        <a:p>
          <a:endParaRPr lang="en-US"/>
        </a:p>
      </dgm:t>
    </dgm:pt>
    <dgm:pt modelId="{0EA20697-15D6-46B6-B7EA-899B2937FE27}" type="pres">
      <dgm:prSet presAssocID="{23AE9585-0BBB-400C-AE67-E952B7DAB3C0}" presName="textNode" presStyleLbl="bgShp" presStyleIdx="1" presStyleCnt="4"/>
      <dgm:spPr/>
      <dgm:t>
        <a:bodyPr/>
        <a:lstStyle/>
        <a:p>
          <a:endParaRPr lang="en-US"/>
        </a:p>
      </dgm:t>
    </dgm:pt>
    <dgm:pt modelId="{C6914887-E8E5-4046-885A-41F4AEAEA11D}" type="pres">
      <dgm:prSet presAssocID="{23AE9585-0BBB-400C-AE67-E952B7DAB3C0}" presName="compChildNode" presStyleCnt="0"/>
      <dgm:spPr/>
    </dgm:pt>
    <dgm:pt modelId="{C5086740-C9CC-45C9-9B7A-BC97A5AC5F6A}" type="pres">
      <dgm:prSet presAssocID="{23AE9585-0BBB-400C-AE67-E952B7DAB3C0}" presName="theInnerList" presStyleCnt="0"/>
      <dgm:spPr/>
    </dgm:pt>
    <dgm:pt modelId="{935A1FC3-7A86-492C-91CC-52B014AC73CE}" type="pres">
      <dgm:prSet presAssocID="{35CFE0FD-4306-4330-9612-43FFFA74B12F}" presName="childNode" presStyleLbl="node1" presStyleIdx="1" presStyleCnt="8">
        <dgm:presLayoutVars>
          <dgm:bulletEnabled val="1"/>
        </dgm:presLayoutVars>
      </dgm:prSet>
      <dgm:spPr/>
      <dgm:t>
        <a:bodyPr/>
        <a:lstStyle/>
        <a:p>
          <a:endParaRPr lang="en-US"/>
        </a:p>
      </dgm:t>
    </dgm:pt>
    <dgm:pt modelId="{F1A32AFA-DB0A-49B7-8A8E-EEA06484AA91}" type="pres">
      <dgm:prSet presAssocID="{35CFE0FD-4306-4330-9612-43FFFA74B12F}" presName="aSpace2" presStyleCnt="0"/>
      <dgm:spPr/>
    </dgm:pt>
    <dgm:pt modelId="{662D0704-26AE-4804-AB39-797F222D221C}" type="pres">
      <dgm:prSet presAssocID="{31D778BC-703D-4CAD-AF2B-DFA595148707}" presName="childNode" presStyleLbl="node1" presStyleIdx="2" presStyleCnt="8">
        <dgm:presLayoutVars>
          <dgm:bulletEnabled val="1"/>
        </dgm:presLayoutVars>
      </dgm:prSet>
      <dgm:spPr/>
    </dgm:pt>
    <dgm:pt modelId="{D4B904F4-D7DF-4842-92CF-7AE972450CE3}" type="pres">
      <dgm:prSet presAssocID="{31D778BC-703D-4CAD-AF2B-DFA595148707}" presName="aSpace2" presStyleCnt="0"/>
      <dgm:spPr/>
    </dgm:pt>
    <dgm:pt modelId="{A86F8A1E-545A-4686-959C-5D3638C1C35C}" type="pres">
      <dgm:prSet presAssocID="{BCD648ED-FE02-4D3B-B47C-126BF07684AC}" presName="childNode" presStyleLbl="node1" presStyleIdx="3" presStyleCnt="8">
        <dgm:presLayoutVars>
          <dgm:bulletEnabled val="1"/>
        </dgm:presLayoutVars>
      </dgm:prSet>
      <dgm:spPr/>
    </dgm:pt>
    <dgm:pt modelId="{AFA5EF51-1DFD-4782-97BC-F6E2642F72F3}" type="pres">
      <dgm:prSet presAssocID="{BCD648ED-FE02-4D3B-B47C-126BF07684AC}" presName="aSpace2" presStyleCnt="0"/>
      <dgm:spPr/>
    </dgm:pt>
    <dgm:pt modelId="{D19C456D-A3AB-48EB-9E37-5CB61DF3B820}" type="pres">
      <dgm:prSet presAssocID="{71F963B1-C340-4332-9166-8303AD53F046}" presName="childNode" presStyleLbl="node1" presStyleIdx="4" presStyleCnt="8">
        <dgm:presLayoutVars>
          <dgm:bulletEnabled val="1"/>
        </dgm:presLayoutVars>
      </dgm:prSet>
      <dgm:spPr/>
    </dgm:pt>
    <dgm:pt modelId="{7887AECE-2E79-4ADD-82B8-413D595D6675}" type="pres">
      <dgm:prSet presAssocID="{71F963B1-C340-4332-9166-8303AD53F046}" presName="aSpace2" presStyleCnt="0"/>
      <dgm:spPr/>
    </dgm:pt>
    <dgm:pt modelId="{F2103E1C-95A6-44D6-8F6B-5FBD572C20D0}" type="pres">
      <dgm:prSet presAssocID="{C83A8443-1536-405D-B693-D37AE2AC1F2C}" presName="childNode" presStyleLbl="node1" presStyleIdx="5" presStyleCnt="8">
        <dgm:presLayoutVars>
          <dgm:bulletEnabled val="1"/>
        </dgm:presLayoutVars>
      </dgm:prSet>
      <dgm:spPr/>
      <dgm:t>
        <a:bodyPr/>
        <a:lstStyle/>
        <a:p>
          <a:endParaRPr lang="en-US"/>
        </a:p>
      </dgm:t>
    </dgm:pt>
    <dgm:pt modelId="{6E7ED21F-2BE6-4593-8B57-822998A88406}" type="pres">
      <dgm:prSet presAssocID="{23AE9585-0BBB-400C-AE67-E952B7DAB3C0}" presName="aSpace" presStyleCnt="0"/>
      <dgm:spPr/>
    </dgm:pt>
    <dgm:pt modelId="{66211B34-B04B-49FD-B9C1-5D8B5A531061}" type="pres">
      <dgm:prSet presAssocID="{17D84ADB-CF04-4EE1-B23C-7672CD70DAC1}" presName="compNode" presStyleCnt="0"/>
      <dgm:spPr/>
    </dgm:pt>
    <dgm:pt modelId="{C7BA7E4D-A6A0-4905-B862-83E29DEB104C}" type="pres">
      <dgm:prSet presAssocID="{17D84ADB-CF04-4EE1-B23C-7672CD70DAC1}" presName="aNode" presStyleLbl="bgShp" presStyleIdx="2" presStyleCnt="4"/>
      <dgm:spPr/>
    </dgm:pt>
    <dgm:pt modelId="{A301E227-4714-4106-97B5-7AE3B44E6A9B}" type="pres">
      <dgm:prSet presAssocID="{17D84ADB-CF04-4EE1-B23C-7672CD70DAC1}" presName="textNode" presStyleLbl="bgShp" presStyleIdx="2" presStyleCnt="4"/>
      <dgm:spPr/>
    </dgm:pt>
    <dgm:pt modelId="{42170BA5-0A38-4C67-8628-5C551745B5B4}" type="pres">
      <dgm:prSet presAssocID="{17D84ADB-CF04-4EE1-B23C-7672CD70DAC1}" presName="compChildNode" presStyleCnt="0"/>
      <dgm:spPr/>
    </dgm:pt>
    <dgm:pt modelId="{D629A32C-90A4-42B5-8F09-AB534CEB66FF}" type="pres">
      <dgm:prSet presAssocID="{17D84ADB-CF04-4EE1-B23C-7672CD70DAC1}" presName="theInnerList" presStyleCnt="0"/>
      <dgm:spPr/>
    </dgm:pt>
    <dgm:pt modelId="{7F831CB4-4A9F-4225-907E-53A6EE317B3D}" type="pres">
      <dgm:prSet presAssocID="{9104789D-7A1E-4772-AD59-C27C25744A38}" presName="childNode" presStyleLbl="node1" presStyleIdx="6" presStyleCnt="8">
        <dgm:presLayoutVars>
          <dgm:bulletEnabled val="1"/>
        </dgm:presLayoutVars>
      </dgm:prSet>
      <dgm:spPr/>
      <dgm:t>
        <a:bodyPr/>
        <a:lstStyle/>
        <a:p>
          <a:endParaRPr lang="en-US"/>
        </a:p>
      </dgm:t>
    </dgm:pt>
    <dgm:pt modelId="{76914C32-49B0-46DE-921C-3D24D3D72EC9}" type="pres">
      <dgm:prSet presAssocID="{17D84ADB-CF04-4EE1-B23C-7672CD70DAC1}" presName="aSpace" presStyleCnt="0"/>
      <dgm:spPr/>
    </dgm:pt>
    <dgm:pt modelId="{94133092-4150-4615-A90D-850E42F4D932}" type="pres">
      <dgm:prSet presAssocID="{8AD9664C-A702-4B1D-A243-0256E603F531}" presName="compNode" presStyleCnt="0"/>
      <dgm:spPr/>
    </dgm:pt>
    <dgm:pt modelId="{894B4647-72BE-42CF-B016-50B228034396}" type="pres">
      <dgm:prSet presAssocID="{8AD9664C-A702-4B1D-A243-0256E603F531}" presName="aNode" presStyleLbl="bgShp" presStyleIdx="3" presStyleCnt="4"/>
      <dgm:spPr/>
      <dgm:t>
        <a:bodyPr/>
        <a:lstStyle/>
        <a:p>
          <a:endParaRPr lang="en-US"/>
        </a:p>
      </dgm:t>
    </dgm:pt>
    <dgm:pt modelId="{80E414C7-FDE5-46D1-9BA8-231487A417BC}" type="pres">
      <dgm:prSet presAssocID="{8AD9664C-A702-4B1D-A243-0256E603F531}" presName="textNode" presStyleLbl="bgShp" presStyleIdx="3" presStyleCnt="4"/>
      <dgm:spPr/>
      <dgm:t>
        <a:bodyPr/>
        <a:lstStyle/>
        <a:p>
          <a:endParaRPr lang="en-US"/>
        </a:p>
      </dgm:t>
    </dgm:pt>
    <dgm:pt modelId="{431D13B6-C7FA-44F1-BABD-D7A65F4A2003}" type="pres">
      <dgm:prSet presAssocID="{8AD9664C-A702-4B1D-A243-0256E603F531}" presName="compChildNode" presStyleCnt="0"/>
      <dgm:spPr/>
    </dgm:pt>
    <dgm:pt modelId="{848A0E23-5209-4E0C-8133-D3A66A4F289C}" type="pres">
      <dgm:prSet presAssocID="{8AD9664C-A702-4B1D-A243-0256E603F531}" presName="theInnerList" presStyleCnt="0"/>
      <dgm:spPr/>
    </dgm:pt>
    <dgm:pt modelId="{0F6E6500-D699-441E-AFF2-F31B77E3339B}" type="pres">
      <dgm:prSet presAssocID="{C2CCED1B-CD6E-4B1F-B756-A73B180FA812}" presName="childNode" presStyleLbl="node1" presStyleIdx="7" presStyleCnt="8">
        <dgm:presLayoutVars>
          <dgm:bulletEnabled val="1"/>
        </dgm:presLayoutVars>
      </dgm:prSet>
      <dgm:spPr/>
      <dgm:t>
        <a:bodyPr/>
        <a:lstStyle/>
        <a:p>
          <a:endParaRPr lang="en-US"/>
        </a:p>
      </dgm:t>
    </dgm:pt>
  </dgm:ptLst>
  <dgm:cxnLst>
    <dgm:cxn modelId="{AC5D75F6-D616-436A-BA9D-A135B0AE5513}" type="presOf" srcId="{553751FC-023F-4802-80C4-E67F2B817BEC}" destId="{73427C29-9813-46EE-B26B-FE9324B106FC}" srcOrd="0" destOrd="0" presId="urn:microsoft.com/office/officeart/2005/8/layout/lProcess2"/>
    <dgm:cxn modelId="{64026E34-C1A8-4EBF-9B33-5FB91286AAD9}" srcId="{553751FC-023F-4802-80C4-E67F2B817BEC}" destId="{08376F22-754F-45C0-8554-843C9FED2F4C}" srcOrd="0" destOrd="0" parTransId="{60DE8E0D-74AC-4A72-B8B2-5B8858810BF3}" sibTransId="{0DE7C709-DCDB-4023-82BE-18FCEF7B50E2}"/>
    <dgm:cxn modelId="{2651AD60-9E4D-4BC0-B6AD-827E9850B1A1}" type="presOf" srcId="{23AE9585-0BBB-400C-AE67-E952B7DAB3C0}" destId="{0EA20697-15D6-46B6-B7EA-899B2937FE27}" srcOrd="1" destOrd="0" presId="urn:microsoft.com/office/officeart/2005/8/layout/lProcess2"/>
    <dgm:cxn modelId="{8D5E9FB2-352E-4591-A792-1DB5875335A0}" srcId="{8AD9664C-A702-4B1D-A243-0256E603F531}" destId="{C2CCED1B-CD6E-4B1F-B756-A73B180FA812}" srcOrd="0" destOrd="0" parTransId="{2124892A-BC86-4657-B9A4-40E0575A98E5}" sibTransId="{D6F00B74-2569-44A6-8DF4-0E4E457217AC}"/>
    <dgm:cxn modelId="{76B42045-0E8C-4E74-87F9-30289603A980}" type="presOf" srcId="{95DE86AC-25BD-44F3-8CA5-DAB3A61E1816}" destId="{8C02108F-4244-45D1-ACDA-DE4A9C4E9C35}" srcOrd="0" destOrd="0" presId="urn:microsoft.com/office/officeart/2005/8/layout/lProcess2"/>
    <dgm:cxn modelId="{50489C0A-F9DC-41C4-A336-99B24F0A2C5E}" type="presOf" srcId="{71F963B1-C340-4332-9166-8303AD53F046}" destId="{D19C456D-A3AB-48EB-9E37-5CB61DF3B820}" srcOrd="0" destOrd="0" presId="urn:microsoft.com/office/officeart/2005/8/layout/lProcess2"/>
    <dgm:cxn modelId="{99EEA790-9633-4E84-9F42-8EE66D759BC7}" type="presOf" srcId="{BCD648ED-FE02-4D3B-B47C-126BF07684AC}" destId="{A86F8A1E-545A-4686-959C-5D3638C1C35C}" srcOrd="0" destOrd="0" presId="urn:microsoft.com/office/officeart/2005/8/layout/lProcess2"/>
    <dgm:cxn modelId="{9C6DC3AF-B280-4C8C-A28F-5470BE402BF5}" type="presOf" srcId="{17D84ADB-CF04-4EE1-B23C-7672CD70DAC1}" destId="{C7BA7E4D-A6A0-4905-B862-83E29DEB104C}" srcOrd="0" destOrd="0" presId="urn:microsoft.com/office/officeart/2005/8/layout/lProcess2"/>
    <dgm:cxn modelId="{F0125ACB-8720-4E68-A24C-0B535DD4A5C8}" type="presOf" srcId="{9104789D-7A1E-4772-AD59-C27C25744A38}" destId="{7F831CB4-4A9F-4225-907E-53A6EE317B3D}" srcOrd="0" destOrd="0" presId="urn:microsoft.com/office/officeart/2005/8/layout/lProcess2"/>
    <dgm:cxn modelId="{9BCF1959-4B4E-44A2-86ED-84FE30D1D213}" srcId="{95DE86AC-25BD-44F3-8CA5-DAB3A61E1816}" destId="{553751FC-023F-4802-80C4-E67F2B817BEC}" srcOrd="0" destOrd="0" parTransId="{DA3F9CF4-96E3-4BAB-B0B5-9364B40633C9}" sibTransId="{ECA44723-C5F2-408A-9229-7AB29EB0E19E}"/>
    <dgm:cxn modelId="{D6CED86C-8BC4-452C-BF02-6F5663368829}" type="presOf" srcId="{C2CCED1B-CD6E-4B1F-B756-A73B180FA812}" destId="{0F6E6500-D699-441E-AFF2-F31B77E3339B}" srcOrd="0" destOrd="0" presId="urn:microsoft.com/office/officeart/2005/8/layout/lProcess2"/>
    <dgm:cxn modelId="{A5041763-A5AE-4FC5-AF1F-3FAA43224454}" srcId="{95DE86AC-25BD-44F3-8CA5-DAB3A61E1816}" destId="{17D84ADB-CF04-4EE1-B23C-7672CD70DAC1}" srcOrd="2" destOrd="0" parTransId="{F87D7583-3D54-471F-9415-27F5E5391D87}" sibTransId="{F47BF000-FC82-41EA-9990-A53D36D8C042}"/>
    <dgm:cxn modelId="{DEA4EC54-3752-430B-93C4-405DD0B2CDCB}" srcId="{23AE9585-0BBB-400C-AE67-E952B7DAB3C0}" destId="{C83A8443-1536-405D-B693-D37AE2AC1F2C}" srcOrd="4" destOrd="0" parTransId="{57110F59-E6E1-4DDA-A8DC-2187931C8092}" sibTransId="{9A93B3EF-988B-4363-B18E-A823CDE9D213}"/>
    <dgm:cxn modelId="{013B9882-49A4-4AA4-831F-914CB9747FAE}" type="presOf" srcId="{553751FC-023F-4802-80C4-E67F2B817BEC}" destId="{E783975D-96E7-4327-A361-A5B82DC10FCA}" srcOrd="1" destOrd="0" presId="urn:microsoft.com/office/officeart/2005/8/layout/lProcess2"/>
    <dgm:cxn modelId="{A5012016-D4D7-4E12-92A3-FEF62B9D6314}" type="presOf" srcId="{17D84ADB-CF04-4EE1-B23C-7672CD70DAC1}" destId="{A301E227-4714-4106-97B5-7AE3B44E6A9B}" srcOrd="1" destOrd="0" presId="urn:microsoft.com/office/officeart/2005/8/layout/lProcess2"/>
    <dgm:cxn modelId="{92EBF48C-3E8C-4DAE-94B3-1369F99768DB}" srcId="{95DE86AC-25BD-44F3-8CA5-DAB3A61E1816}" destId="{8AD9664C-A702-4B1D-A243-0256E603F531}" srcOrd="3" destOrd="0" parTransId="{347F6D18-0D60-46D6-AA7F-8FAE2F10A0B1}" sibTransId="{B17C0003-C817-4207-B44C-43501ACAD0C6}"/>
    <dgm:cxn modelId="{ACAC5624-972F-47CF-96AF-8A14EDB47B7E}" srcId="{23AE9585-0BBB-400C-AE67-E952B7DAB3C0}" destId="{31D778BC-703D-4CAD-AF2B-DFA595148707}" srcOrd="1" destOrd="0" parTransId="{76F87E4C-F6C3-4072-8C27-ADEA29967CCC}" sibTransId="{1FCAB274-4C2B-4C7E-A767-9EAB8F82E8D4}"/>
    <dgm:cxn modelId="{FD935B4B-8FF5-4501-94E0-17BAB2BC2BA6}" srcId="{95DE86AC-25BD-44F3-8CA5-DAB3A61E1816}" destId="{23AE9585-0BBB-400C-AE67-E952B7DAB3C0}" srcOrd="1" destOrd="0" parTransId="{32A4EA00-973A-4988-8D5E-D69093B57DD5}" sibTransId="{17EBE5DA-D91A-41A7-94F2-E1C8FFFB2FB7}"/>
    <dgm:cxn modelId="{988D6936-B3D4-46FC-9E7B-59C17EDB91D3}" srcId="{17D84ADB-CF04-4EE1-B23C-7672CD70DAC1}" destId="{9104789D-7A1E-4772-AD59-C27C25744A38}" srcOrd="0" destOrd="0" parTransId="{C16B988F-79F9-4FFB-87D5-B2E98B5EA243}" sibTransId="{67F6ADC7-C4C8-4CEC-95AF-FFA15ABB3E5C}"/>
    <dgm:cxn modelId="{3140D7FE-A370-43A2-9E16-59960A42ED45}" type="presOf" srcId="{8AD9664C-A702-4B1D-A243-0256E603F531}" destId="{80E414C7-FDE5-46D1-9BA8-231487A417BC}" srcOrd="1" destOrd="0" presId="urn:microsoft.com/office/officeart/2005/8/layout/lProcess2"/>
    <dgm:cxn modelId="{693DB1ED-4DFD-4853-A07D-D672B08986E6}" type="presOf" srcId="{23AE9585-0BBB-400C-AE67-E952B7DAB3C0}" destId="{8283D4B8-1046-4C30-A788-591FA6925788}" srcOrd="0" destOrd="0" presId="urn:microsoft.com/office/officeart/2005/8/layout/lProcess2"/>
    <dgm:cxn modelId="{75B9CA3E-9580-4082-BBEF-6685165679B8}" type="presOf" srcId="{31D778BC-703D-4CAD-AF2B-DFA595148707}" destId="{662D0704-26AE-4804-AB39-797F222D221C}" srcOrd="0" destOrd="0" presId="urn:microsoft.com/office/officeart/2005/8/layout/lProcess2"/>
    <dgm:cxn modelId="{A4F1E23A-A8AF-46C8-BBCC-96F14011FAEC}" type="presOf" srcId="{8AD9664C-A702-4B1D-A243-0256E603F531}" destId="{894B4647-72BE-42CF-B016-50B228034396}" srcOrd="0" destOrd="0" presId="urn:microsoft.com/office/officeart/2005/8/layout/lProcess2"/>
    <dgm:cxn modelId="{43C1D50C-6EEC-4688-8DA8-1DFFC891EB1B}" type="presOf" srcId="{08376F22-754F-45C0-8554-843C9FED2F4C}" destId="{ECE20595-40D6-43BC-B5AC-BBE15A1D0545}" srcOrd="0" destOrd="0" presId="urn:microsoft.com/office/officeart/2005/8/layout/lProcess2"/>
    <dgm:cxn modelId="{0D9FF5F2-2A4D-429D-BD87-5C085BEE2807}" srcId="{23AE9585-0BBB-400C-AE67-E952B7DAB3C0}" destId="{BCD648ED-FE02-4D3B-B47C-126BF07684AC}" srcOrd="2" destOrd="0" parTransId="{D8E4CA39-B9ED-47E2-A000-6EF6857B348F}" sibTransId="{76ADD20B-D2F6-4DCD-A317-0CECCB63E2A9}"/>
    <dgm:cxn modelId="{DE38BBF4-BC59-4F42-9D00-C85A32D3FEF5}" type="presOf" srcId="{C83A8443-1536-405D-B693-D37AE2AC1F2C}" destId="{F2103E1C-95A6-44D6-8F6B-5FBD572C20D0}" srcOrd="0" destOrd="0" presId="urn:microsoft.com/office/officeart/2005/8/layout/lProcess2"/>
    <dgm:cxn modelId="{A4490659-4056-41F6-B05C-5C3B42F71BC6}" srcId="{23AE9585-0BBB-400C-AE67-E952B7DAB3C0}" destId="{71F963B1-C340-4332-9166-8303AD53F046}" srcOrd="3" destOrd="0" parTransId="{8BC79225-0EF3-47B5-8601-B996B66708D5}" sibTransId="{BDA802AB-26FF-416A-B978-8E70DFDB229C}"/>
    <dgm:cxn modelId="{2B3EAC30-48E9-41B9-84EF-6EB4FC4632B6}" srcId="{23AE9585-0BBB-400C-AE67-E952B7DAB3C0}" destId="{35CFE0FD-4306-4330-9612-43FFFA74B12F}" srcOrd="0" destOrd="0" parTransId="{CDE36969-A1D3-4805-B535-6D72916B7C5C}" sibTransId="{6F05620D-DE25-46AB-B40F-05E29DBD3D47}"/>
    <dgm:cxn modelId="{22B959CD-64F5-48E3-B18A-06DC3409B0EA}" type="presOf" srcId="{35CFE0FD-4306-4330-9612-43FFFA74B12F}" destId="{935A1FC3-7A86-492C-91CC-52B014AC73CE}" srcOrd="0" destOrd="0" presId="urn:microsoft.com/office/officeart/2005/8/layout/lProcess2"/>
    <dgm:cxn modelId="{8228773D-B18B-4BF0-9502-A068CA9DD451}" type="presParOf" srcId="{8C02108F-4244-45D1-ACDA-DE4A9C4E9C35}" destId="{64757130-84D9-4326-A412-5C62CA98DDF8}" srcOrd="0" destOrd="0" presId="urn:microsoft.com/office/officeart/2005/8/layout/lProcess2"/>
    <dgm:cxn modelId="{692F54E9-D59D-4950-88E0-D3018E69231C}" type="presParOf" srcId="{64757130-84D9-4326-A412-5C62CA98DDF8}" destId="{73427C29-9813-46EE-B26B-FE9324B106FC}" srcOrd="0" destOrd="0" presId="urn:microsoft.com/office/officeart/2005/8/layout/lProcess2"/>
    <dgm:cxn modelId="{8D14A433-EB34-47A6-91F9-2CE05FFCC870}" type="presParOf" srcId="{64757130-84D9-4326-A412-5C62CA98DDF8}" destId="{E783975D-96E7-4327-A361-A5B82DC10FCA}" srcOrd="1" destOrd="0" presId="urn:microsoft.com/office/officeart/2005/8/layout/lProcess2"/>
    <dgm:cxn modelId="{D6C60E7B-F8D1-4D27-9C67-F62C262E81BA}" type="presParOf" srcId="{64757130-84D9-4326-A412-5C62CA98DDF8}" destId="{BC8094D5-24E8-49C4-871C-1CD643BA5EDE}" srcOrd="2" destOrd="0" presId="urn:microsoft.com/office/officeart/2005/8/layout/lProcess2"/>
    <dgm:cxn modelId="{A1A32F3B-5763-4991-9C3C-6901005B6325}" type="presParOf" srcId="{BC8094D5-24E8-49C4-871C-1CD643BA5EDE}" destId="{205BA022-F8F0-4BDC-B89F-A9B2B5F23655}" srcOrd="0" destOrd="0" presId="urn:microsoft.com/office/officeart/2005/8/layout/lProcess2"/>
    <dgm:cxn modelId="{FCCDEFE5-C55D-42B1-B0D9-E6A22DDC8687}" type="presParOf" srcId="{205BA022-F8F0-4BDC-B89F-A9B2B5F23655}" destId="{ECE20595-40D6-43BC-B5AC-BBE15A1D0545}" srcOrd="0" destOrd="0" presId="urn:microsoft.com/office/officeart/2005/8/layout/lProcess2"/>
    <dgm:cxn modelId="{DA556C19-7CA0-4CCF-80A7-08CB49B111C4}" type="presParOf" srcId="{8C02108F-4244-45D1-ACDA-DE4A9C4E9C35}" destId="{CAB4DB8F-2C2B-4AD8-9B82-87C174532A82}" srcOrd="1" destOrd="0" presId="urn:microsoft.com/office/officeart/2005/8/layout/lProcess2"/>
    <dgm:cxn modelId="{B7ADADD4-D1EC-4790-A947-3D6F0D8E3345}" type="presParOf" srcId="{8C02108F-4244-45D1-ACDA-DE4A9C4E9C35}" destId="{48B8BD3B-BF9E-488F-95A0-CAFAC75D0322}" srcOrd="2" destOrd="0" presId="urn:microsoft.com/office/officeart/2005/8/layout/lProcess2"/>
    <dgm:cxn modelId="{02C916A1-F778-4387-AB3B-8B80237D2065}" type="presParOf" srcId="{48B8BD3B-BF9E-488F-95A0-CAFAC75D0322}" destId="{8283D4B8-1046-4C30-A788-591FA6925788}" srcOrd="0" destOrd="0" presId="urn:microsoft.com/office/officeart/2005/8/layout/lProcess2"/>
    <dgm:cxn modelId="{E0EED1C4-22DB-4554-B299-0575972B364A}" type="presParOf" srcId="{48B8BD3B-BF9E-488F-95A0-CAFAC75D0322}" destId="{0EA20697-15D6-46B6-B7EA-899B2937FE27}" srcOrd="1" destOrd="0" presId="urn:microsoft.com/office/officeart/2005/8/layout/lProcess2"/>
    <dgm:cxn modelId="{5D2D7802-C713-46AD-9780-88EEDA70A9B8}" type="presParOf" srcId="{48B8BD3B-BF9E-488F-95A0-CAFAC75D0322}" destId="{C6914887-E8E5-4046-885A-41F4AEAEA11D}" srcOrd="2" destOrd="0" presId="urn:microsoft.com/office/officeart/2005/8/layout/lProcess2"/>
    <dgm:cxn modelId="{DC0DE78D-90BC-46C5-986B-DBFAF64A3049}" type="presParOf" srcId="{C6914887-E8E5-4046-885A-41F4AEAEA11D}" destId="{C5086740-C9CC-45C9-9B7A-BC97A5AC5F6A}" srcOrd="0" destOrd="0" presId="urn:microsoft.com/office/officeart/2005/8/layout/lProcess2"/>
    <dgm:cxn modelId="{31F0F930-B01E-4FDC-A2F3-402F7BFEE9E6}" type="presParOf" srcId="{C5086740-C9CC-45C9-9B7A-BC97A5AC5F6A}" destId="{935A1FC3-7A86-492C-91CC-52B014AC73CE}" srcOrd="0" destOrd="0" presId="urn:microsoft.com/office/officeart/2005/8/layout/lProcess2"/>
    <dgm:cxn modelId="{6C2F7FDB-96ED-4758-999A-7713233CD3C4}" type="presParOf" srcId="{C5086740-C9CC-45C9-9B7A-BC97A5AC5F6A}" destId="{F1A32AFA-DB0A-49B7-8A8E-EEA06484AA91}" srcOrd="1" destOrd="0" presId="urn:microsoft.com/office/officeart/2005/8/layout/lProcess2"/>
    <dgm:cxn modelId="{21AB2133-569B-46B2-9869-E5237E4259F0}" type="presParOf" srcId="{C5086740-C9CC-45C9-9B7A-BC97A5AC5F6A}" destId="{662D0704-26AE-4804-AB39-797F222D221C}" srcOrd="2" destOrd="0" presId="urn:microsoft.com/office/officeart/2005/8/layout/lProcess2"/>
    <dgm:cxn modelId="{D22DC45E-90C5-4E92-8A40-1F4B2AEAF4E5}" type="presParOf" srcId="{C5086740-C9CC-45C9-9B7A-BC97A5AC5F6A}" destId="{D4B904F4-D7DF-4842-92CF-7AE972450CE3}" srcOrd="3" destOrd="0" presId="urn:microsoft.com/office/officeart/2005/8/layout/lProcess2"/>
    <dgm:cxn modelId="{325EE488-0176-4A95-BDBC-8AEB6E56018D}" type="presParOf" srcId="{C5086740-C9CC-45C9-9B7A-BC97A5AC5F6A}" destId="{A86F8A1E-545A-4686-959C-5D3638C1C35C}" srcOrd="4" destOrd="0" presId="urn:microsoft.com/office/officeart/2005/8/layout/lProcess2"/>
    <dgm:cxn modelId="{DBF9E50F-A777-471C-8ED5-30FDE09761F0}" type="presParOf" srcId="{C5086740-C9CC-45C9-9B7A-BC97A5AC5F6A}" destId="{AFA5EF51-1DFD-4782-97BC-F6E2642F72F3}" srcOrd="5" destOrd="0" presId="urn:microsoft.com/office/officeart/2005/8/layout/lProcess2"/>
    <dgm:cxn modelId="{1BD39E63-A508-4DB9-822E-45C8B5CA2F86}" type="presParOf" srcId="{C5086740-C9CC-45C9-9B7A-BC97A5AC5F6A}" destId="{D19C456D-A3AB-48EB-9E37-5CB61DF3B820}" srcOrd="6" destOrd="0" presId="urn:microsoft.com/office/officeart/2005/8/layout/lProcess2"/>
    <dgm:cxn modelId="{BF596D10-923D-4288-A1B1-154AF6EE07C6}" type="presParOf" srcId="{C5086740-C9CC-45C9-9B7A-BC97A5AC5F6A}" destId="{7887AECE-2E79-4ADD-82B8-413D595D6675}" srcOrd="7" destOrd="0" presId="urn:microsoft.com/office/officeart/2005/8/layout/lProcess2"/>
    <dgm:cxn modelId="{75211B69-C111-4624-A0FB-F4B3C5B8565E}" type="presParOf" srcId="{C5086740-C9CC-45C9-9B7A-BC97A5AC5F6A}" destId="{F2103E1C-95A6-44D6-8F6B-5FBD572C20D0}" srcOrd="8" destOrd="0" presId="urn:microsoft.com/office/officeart/2005/8/layout/lProcess2"/>
    <dgm:cxn modelId="{E5E17196-89CD-44A1-9249-1A1C6DB8860B}" type="presParOf" srcId="{8C02108F-4244-45D1-ACDA-DE4A9C4E9C35}" destId="{6E7ED21F-2BE6-4593-8B57-822998A88406}" srcOrd="3" destOrd="0" presId="urn:microsoft.com/office/officeart/2005/8/layout/lProcess2"/>
    <dgm:cxn modelId="{B2EB9394-366E-4E07-BD4A-FFB7C449405A}" type="presParOf" srcId="{8C02108F-4244-45D1-ACDA-DE4A9C4E9C35}" destId="{66211B34-B04B-49FD-B9C1-5D8B5A531061}" srcOrd="4" destOrd="0" presId="urn:microsoft.com/office/officeart/2005/8/layout/lProcess2"/>
    <dgm:cxn modelId="{18BC8C86-68EB-420F-8295-53E87DB828F5}" type="presParOf" srcId="{66211B34-B04B-49FD-B9C1-5D8B5A531061}" destId="{C7BA7E4D-A6A0-4905-B862-83E29DEB104C}" srcOrd="0" destOrd="0" presId="urn:microsoft.com/office/officeart/2005/8/layout/lProcess2"/>
    <dgm:cxn modelId="{553BCBAB-D396-4C43-B5C9-663CEB7692B8}" type="presParOf" srcId="{66211B34-B04B-49FD-B9C1-5D8B5A531061}" destId="{A301E227-4714-4106-97B5-7AE3B44E6A9B}" srcOrd="1" destOrd="0" presId="urn:microsoft.com/office/officeart/2005/8/layout/lProcess2"/>
    <dgm:cxn modelId="{3666AD5E-DB74-46A9-B158-79BA0548110B}" type="presParOf" srcId="{66211B34-B04B-49FD-B9C1-5D8B5A531061}" destId="{42170BA5-0A38-4C67-8628-5C551745B5B4}" srcOrd="2" destOrd="0" presId="urn:microsoft.com/office/officeart/2005/8/layout/lProcess2"/>
    <dgm:cxn modelId="{9914F224-1459-40D9-9D42-ADE3E751A62C}" type="presParOf" srcId="{42170BA5-0A38-4C67-8628-5C551745B5B4}" destId="{D629A32C-90A4-42B5-8F09-AB534CEB66FF}" srcOrd="0" destOrd="0" presId="urn:microsoft.com/office/officeart/2005/8/layout/lProcess2"/>
    <dgm:cxn modelId="{A2F06DF8-343A-45B8-B5BF-19A225DE2467}" type="presParOf" srcId="{D629A32C-90A4-42B5-8F09-AB534CEB66FF}" destId="{7F831CB4-4A9F-4225-907E-53A6EE317B3D}" srcOrd="0" destOrd="0" presId="urn:microsoft.com/office/officeart/2005/8/layout/lProcess2"/>
    <dgm:cxn modelId="{92CD3383-D47D-479D-BE0C-59E9D47F7873}" type="presParOf" srcId="{8C02108F-4244-45D1-ACDA-DE4A9C4E9C35}" destId="{76914C32-49B0-46DE-921C-3D24D3D72EC9}" srcOrd="5" destOrd="0" presId="urn:microsoft.com/office/officeart/2005/8/layout/lProcess2"/>
    <dgm:cxn modelId="{866E0B36-C1C7-437F-9F4C-8370BFC278EE}" type="presParOf" srcId="{8C02108F-4244-45D1-ACDA-DE4A9C4E9C35}" destId="{94133092-4150-4615-A90D-850E42F4D932}" srcOrd="6" destOrd="0" presId="urn:microsoft.com/office/officeart/2005/8/layout/lProcess2"/>
    <dgm:cxn modelId="{D08739B5-CEE4-4DD1-8D6C-C2D6BDF37291}" type="presParOf" srcId="{94133092-4150-4615-A90D-850E42F4D932}" destId="{894B4647-72BE-42CF-B016-50B228034396}" srcOrd="0" destOrd="0" presId="urn:microsoft.com/office/officeart/2005/8/layout/lProcess2"/>
    <dgm:cxn modelId="{C7293F97-FDD4-4B81-8659-46FA4B528F43}" type="presParOf" srcId="{94133092-4150-4615-A90D-850E42F4D932}" destId="{80E414C7-FDE5-46D1-9BA8-231487A417BC}" srcOrd="1" destOrd="0" presId="urn:microsoft.com/office/officeart/2005/8/layout/lProcess2"/>
    <dgm:cxn modelId="{DCA9076E-8A94-450A-B17C-998B355EE842}" type="presParOf" srcId="{94133092-4150-4615-A90D-850E42F4D932}" destId="{431D13B6-C7FA-44F1-BABD-D7A65F4A2003}" srcOrd="2" destOrd="0" presId="urn:microsoft.com/office/officeart/2005/8/layout/lProcess2"/>
    <dgm:cxn modelId="{481CFCF9-8BBB-48F6-B58A-0CB18D06125D}" type="presParOf" srcId="{431D13B6-C7FA-44F1-BABD-D7A65F4A2003}" destId="{848A0E23-5209-4E0C-8133-D3A66A4F289C}" srcOrd="0" destOrd="0" presId="urn:microsoft.com/office/officeart/2005/8/layout/lProcess2"/>
    <dgm:cxn modelId="{DDD78785-3200-448F-9F5B-19D8E7EF7A02}" type="presParOf" srcId="{848A0E23-5209-4E0C-8133-D3A66A4F289C}" destId="{0F6E6500-D699-441E-AFF2-F31B77E3339B}" srcOrd="0"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48A4695-7C90-4DCD-992F-6144A96EBB5C}" type="doc">
      <dgm:prSet loTypeId="urn:microsoft.com/office/officeart/2005/8/layout/pList1" loCatId="list" qsTypeId="urn:microsoft.com/office/officeart/2005/8/quickstyle/simple4" qsCatId="simple" csTypeId="urn:microsoft.com/office/officeart/2005/8/colors/accent1_2" csCatId="accent1" phldr="0"/>
      <dgm:spPr/>
      <dgm:t>
        <a:bodyPr/>
        <a:lstStyle/>
        <a:p>
          <a:endParaRPr lang="en-US"/>
        </a:p>
      </dgm:t>
    </dgm:pt>
    <dgm:pt modelId="{70BAE67B-A07E-44D0-AC28-C535EFFE2A8B}">
      <dgm:prSet phldrT="[Text]" phldr="1"/>
      <dgm:spPr/>
      <dgm:t>
        <a:bodyPr/>
        <a:lstStyle/>
        <a:p>
          <a:endParaRPr lang="en-US"/>
        </a:p>
      </dgm:t>
    </dgm:pt>
    <dgm:pt modelId="{E7D78436-C7FE-4EF1-B1D3-2086CDB18573}" type="parTrans" cxnId="{8852846E-9A6A-43E4-9AB1-11D37EEF2CFE}">
      <dgm:prSet/>
      <dgm:spPr/>
      <dgm:t>
        <a:bodyPr/>
        <a:lstStyle/>
        <a:p>
          <a:endParaRPr lang="en-US"/>
        </a:p>
      </dgm:t>
    </dgm:pt>
    <dgm:pt modelId="{2515A1B6-8C0F-412F-949E-E8079EC5BF12}" type="sibTrans" cxnId="{8852846E-9A6A-43E4-9AB1-11D37EEF2CFE}">
      <dgm:prSet/>
      <dgm:spPr/>
      <dgm:t>
        <a:bodyPr/>
        <a:lstStyle/>
        <a:p>
          <a:endParaRPr lang="en-US"/>
        </a:p>
      </dgm:t>
    </dgm:pt>
    <dgm:pt modelId="{01798DC0-FFF0-4BD1-882B-AD93B6233F76}">
      <dgm:prSet phldrT="[Text]" phldr="1"/>
      <dgm:spPr/>
      <dgm:t>
        <a:bodyPr/>
        <a:lstStyle/>
        <a:p>
          <a:endParaRPr lang="en-US"/>
        </a:p>
      </dgm:t>
    </dgm:pt>
    <dgm:pt modelId="{52D4136D-F27C-4C11-9647-BBD86F612D95}" type="parTrans" cxnId="{407B4EA6-D0EB-4C08-97C2-6DF66045FCBB}">
      <dgm:prSet/>
      <dgm:spPr/>
      <dgm:t>
        <a:bodyPr/>
        <a:lstStyle/>
        <a:p>
          <a:endParaRPr lang="en-US"/>
        </a:p>
      </dgm:t>
    </dgm:pt>
    <dgm:pt modelId="{565BE469-A3C6-4304-AB5F-C2EDC141A796}" type="sibTrans" cxnId="{407B4EA6-D0EB-4C08-97C2-6DF66045FCBB}">
      <dgm:prSet/>
      <dgm:spPr/>
      <dgm:t>
        <a:bodyPr/>
        <a:lstStyle/>
        <a:p>
          <a:endParaRPr lang="en-US"/>
        </a:p>
      </dgm:t>
    </dgm:pt>
    <dgm:pt modelId="{80B091E7-78BF-44B0-BF47-161B654BCCD8}">
      <dgm:prSet phldrT="[Text]" phldr="1"/>
      <dgm:spPr/>
      <dgm:t>
        <a:bodyPr/>
        <a:lstStyle/>
        <a:p>
          <a:endParaRPr lang="en-US"/>
        </a:p>
      </dgm:t>
    </dgm:pt>
    <dgm:pt modelId="{EFF83D19-2889-4ECC-B231-81543EA66776}" type="parTrans" cxnId="{7DCBF1B8-B070-4599-90E3-BBA620F66EF3}">
      <dgm:prSet/>
      <dgm:spPr/>
      <dgm:t>
        <a:bodyPr/>
        <a:lstStyle/>
        <a:p>
          <a:endParaRPr lang="en-US"/>
        </a:p>
      </dgm:t>
    </dgm:pt>
    <dgm:pt modelId="{DBE8047C-27BE-4EB4-A5A5-0E51A106C76E}" type="sibTrans" cxnId="{7DCBF1B8-B070-4599-90E3-BBA620F66EF3}">
      <dgm:prSet/>
      <dgm:spPr/>
      <dgm:t>
        <a:bodyPr/>
        <a:lstStyle/>
        <a:p>
          <a:endParaRPr lang="en-US"/>
        </a:p>
      </dgm:t>
    </dgm:pt>
    <dgm:pt modelId="{026A65EE-9A93-4CDF-BD93-C164AF7B932B}">
      <dgm:prSet phldrT="[Text]" phldr="1"/>
      <dgm:spPr/>
      <dgm:t>
        <a:bodyPr/>
        <a:lstStyle/>
        <a:p>
          <a:endParaRPr lang="en-US"/>
        </a:p>
      </dgm:t>
    </dgm:pt>
    <dgm:pt modelId="{6C78CEC0-3986-4035-8816-DED8A4F49D0D}" type="parTrans" cxnId="{E05AEB7D-152B-47E1-8E21-09AA5A897930}">
      <dgm:prSet/>
      <dgm:spPr/>
      <dgm:t>
        <a:bodyPr/>
        <a:lstStyle/>
        <a:p>
          <a:endParaRPr lang="en-US"/>
        </a:p>
      </dgm:t>
    </dgm:pt>
    <dgm:pt modelId="{0E5A43F6-7BF9-4B9C-BA5B-5301EA266F4C}" type="sibTrans" cxnId="{E05AEB7D-152B-47E1-8E21-09AA5A897930}">
      <dgm:prSet/>
      <dgm:spPr/>
      <dgm:t>
        <a:bodyPr/>
        <a:lstStyle/>
        <a:p>
          <a:endParaRPr lang="en-US"/>
        </a:p>
      </dgm:t>
    </dgm:pt>
    <dgm:pt modelId="{4BD94B05-6E43-48DD-92CE-C3E380B3C5E2}" type="pres">
      <dgm:prSet presAssocID="{B48A4695-7C90-4DCD-992F-6144A96EBB5C}" presName="Name0" presStyleCnt="0">
        <dgm:presLayoutVars>
          <dgm:dir/>
          <dgm:resizeHandles val="exact"/>
        </dgm:presLayoutVars>
      </dgm:prSet>
      <dgm:spPr/>
    </dgm:pt>
    <dgm:pt modelId="{6FB5D971-FC48-44AC-95D8-701283693085}" type="pres">
      <dgm:prSet presAssocID="{70BAE67B-A07E-44D0-AC28-C535EFFE2A8B}" presName="compNode" presStyleCnt="0"/>
      <dgm:spPr/>
    </dgm:pt>
    <dgm:pt modelId="{DD60800F-2367-4FBA-A203-0E5823991F2E}" type="pres">
      <dgm:prSet presAssocID="{70BAE67B-A07E-44D0-AC28-C535EFFE2A8B}" presName="pictRect" presStyleLbl="node1" presStyleIdx="0" presStyleCnt="4"/>
      <dgm:spPr/>
    </dgm:pt>
    <dgm:pt modelId="{6C0F7BD0-73F2-4FEE-8D95-A873EF409D5A}" type="pres">
      <dgm:prSet presAssocID="{70BAE67B-A07E-44D0-AC28-C535EFFE2A8B}" presName="textRect" presStyleLbl="revTx" presStyleIdx="0" presStyleCnt="4">
        <dgm:presLayoutVars>
          <dgm:bulletEnabled val="1"/>
        </dgm:presLayoutVars>
      </dgm:prSet>
      <dgm:spPr/>
    </dgm:pt>
    <dgm:pt modelId="{2FD6C6FA-2473-4665-A102-980FD8F74ED9}" type="pres">
      <dgm:prSet presAssocID="{2515A1B6-8C0F-412F-949E-E8079EC5BF12}" presName="sibTrans" presStyleLbl="sibTrans2D1" presStyleIdx="0" presStyleCnt="0"/>
      <dgm:spPr/>
    </dgm:pt>
    <dgm:pt modelId="{4E4BC672-787C-4859-B128-46692A8F4296}" type="pres">
      <dgm:prSet presAssocID="{01798DC0-FFF0-4BD1-882B-AD93B6233F76}" presName="compNode" presStyleCnt="0"/>
      <dgm:spPr/>
    </dgm:pt>
    <dgm:pt modelId="{87CDD2A0-E31A-4E03-B18D-37C6CACB7F17}" type="pres">
      <dgm:prSet presAssocID="{01798DC0-FFF0-4BD1-882B-AD93B6233F76}" presName="pictRect" presStyleLbl="node1" presStyleIdx="1" presStyleCnt="4"/>
      <dgm:spPr/>
    </dgm:pt>
    <dgm:pt modelId="{1AEA0BCD-2FEA-40E0-A738-3FBB285E81CD}" type="pres">
      <dgm:prSet presAssocID="{01798DC0-FFF0-4BD1-882B-AD93B6233F76}" presName="textRect" presStyleLbl="revTx" presStyleIdx="1" presStyleCnt="4">
        <dgm:presLayoutVars>
          <dgm:bulletEnabled val="1"/>
        </dgm:presLayoutVars>
      </dgm:prSet>
      <dgm:spPr/>
    </dgm:pt>
    <dgm:pt modelId="{DAB2CCD4-A3F2-4050-87CE-0F0694D06BB5}" type="pres">
      <dgm:prSet presAssocID="{565BE469-A3C6-4304-AB5F-C2EDC141A796}" presName="sibTrans" presStyleLbl="sibTrans2D1" presStyleIdx="0" presStyleCnt="0"/>
      <dgm:spPr/>
    </dgm:pt>
    <dgm:pt modelId="{70F5655D-A5B0-4459-A376-0074090F135A}" type="pres">
      <dgm:prSet presAssocID="{80B091E7-78BF-44B0-BF47-161B654BCCD8}" presName="compNode" presStyleCnt="0"/>
      <dgm:spPr/>
    </dgm:pt>
    <dgm:pt modelId="{968AAD59-FEAE-48C4-9F7E-D60906ABB88A}" type="pres">
      <dgm:prSet presAssocID="{80B091E7-78BF-44B0-BF47-161B654BCCD8}" presName="pictRect" presStyleLbl="node1" presStyleIdx="2" presStyleCnt="4"/>
      <dgm:spPr/>
    </dgm:pt>
    <dgm:pt modelId="{4D749BB3-06B9-4F7D-9FF4-D810667B491A}" type="pres">
      <dgm:prSet presAssocID="{80B091E7-78BF-44B0-BF47-161B654BCCD8}" presName="textRect" presStyleLbl="revTx" presStyleIdx="2" presStyleCnt="4">
        <dgm:presLayoutVars>
          <dgm:bulletEnabled val="1"/>
        </dgm:presLayoutVars>
      </dgm:prSet>
      <dgm:spPr/>
    </dgm:pt>
    <dgm:pt modelId="{6CF801FC-99A8-4152-AE3F-BD0AC61D665E}" type="pres">
      <dgm:prSet presAssocID="{DBE8047C-27BE-4EB4-A5A5-0E51A106C76E}" presName="sibTrans" presStyleLbl="sibTrans2D1" presStyleIdx="0" presStyleCnt="0"/>
      <dgm:spPr/>
    </dgm:pt>
    <dgm:pt modelId="{4D7AA253-8679-4B09-882C-3EABC052079A}" type="pres">
      <dgm:prSet presAssocID="{026A65EE-9A93-4CDF-BD93-C164AF7B932B}" presName="compNode" presStyleCnt="0"/>
      <dgm:spPr/>
    </dgm:pt>
    <dgm:pt modelId="{DD65E1A6-46F1-4FFF-B9F9-1C66E8A16B7B}" type="pres">
      <dgm:prSet presAssocID="{026A65EE-9A93-4CDF-BD93-C164AF7B932B}" presName="pictRect" presStyleLbl="node1" presStyleIdx="3" presStyleCnt="4"/>
      <dgm:spPr/>
    </dgm:pt>
    <dgm:pt modelId="{951D8E38-A5C5-46E3-94A4-D37C809B9B0B}" type="pres">
      <dgm:prSet presAssocID="{026A65EE-9A93-4CDF-BD93-C164AF7B932B}" presName="textRect" presStyleLbl="revTx" presStyleIdx="3" presStyleCnt="4">
        <dgm:presLayoutVars>
          <dgm:bulletEnabled val="1"/>
        </dgm:presLayoutVars>
      </dgm:prSet>
      <dgm:spPr/>
    </dgm:pt>
  </dgm:ptLst>
  <dgm:cxnLst>
    <dgm:cxn modelId="{B6BF7DAC-D2E5-4894-93F2-1C4AD8356C5E}" type="presOf" srcId="{2515A1B6-8C0F-412F-949E-E8079EC5BF12}" destId="{2FD6C6FA-2473-4665-A102-980FD8F74ED9}" srcOrd="0" destOrd="0" presId="urn:microsoft.com/office/officeart/2005/8/layout/pList1"/>
    <dgm:cxn modelId="{B74399B1-4829-4D5D-A7F4-F43293BB46D4}" type="presOf" srcId="{01798DC0-FFF0-4BD1-882B-AD93B6233F76}" destId="{1AEA0BCD-2FEA-40E0-A738-3FBB285E81CD}" srcOrd="0" destOrd="0" presId="urn:microsoft.com/office/officeart/2005/8/layout/pList1"/>
    <dgm:cxn modelId="{21484653-0781-4656-9512-6891744C84A0}" type="presOf" srcId="{DBE8047C-27BE-4EB4-A5A5-0E51A106C76E}" destId="{6CF801FC-99A8-4152-AE3F-BD0AC61D665E}" srcOrd="0" destOrd="0" presId="urn:microsoft.com/office/officeart/2005/8/layout/pList1"/>
    <dgm:cxn modelId="{204892F6-D134-4D5D-A473-DA621E660703}" type="presOf" srcId="{B48A4695-7C90-4DCD-992F-6144A96EBB5C}" destId="{4BD94B05-6E43-48DD-92CE-C3E380B3C5E2}" srcOrd="0" destOrd="0" presId="urn:microsoft.com/office/officeart/2005/8/layout/pList1"/>
    <dgm:cxn modelId="{E05AEB7D-152B-47E1-8E21-09AA5A897930}" srcId="{B48A4695-7C90-4DCD-992F-6144A96EBB5C}" destId="{026A65EE-9A93-4CDF-BD93-C164AF7B932B}" srcOrd="3" destOrd="0" parTransId="{6C78CEC0-3986-4035-8816-DED8A4F49D0D}" sibTransId="{0E5A43F6-7BF9-4B9C-BA5B-5301EA266F4C}"/>
    <dgm:cxn modelId="{8ED2E330-98FA-493B-BEBD-00E7536A3C18}" type="presOf" srcId="{80B091E7-78BF-44B0-BF47-161B654BCCD8}" destId="{4D749BB3-06B9-4F7D-9FF4-D810667B491A}" srcOrd="0" destOrd="0" presId="urn:microsoft.com/office/officeart/2005/8/layout/pList1"/>
    <dgm:cxn modelId="{7DCBF1B8-B070-4599-90E3-BBA620F66EF3}" srcId="{B48A4695-7C90-4DCD-992F-6144A96EBB5C}" destId="{80B091E7-78BF-44B0-BF47-161B654BCCD8}" srcOrd="2" destOrd="0" parTransId="{EFF83D19-2889-4ECC-B231-81543EA66776}" sibTransId="{DBE8047C-27BE-4EB4-A5A5-0E51A106C76E}"/>
    <dgm:cxn modelId="{8852846E-9A6A-43E4-9AB1-11D37EEF2CFE}" srcId="{B48A4695-7C90-4DCD-992F-6144A96EBB5C}" destId="{70BAE67B-A07E-44D0-AC28-C535EFFE2A8B}" srcOrd="0" destOrd="0" parTransId="{E7D78436-C7FE-4EF1-B1D3-2086CDB18573}" sibTransId="{2515A1B6-8C0F-412F-949E-E8079EC5BF12}"/>
    <dgm:cxn modelId="{407B4EA6-D0EB-4C08-97C2-6DF66045FCBB}" srcId="{B48A4695-7C90-4DCD-992F-6144A96EBB5C}" destId="{01798DC0-FFF0-4BD1-882B-AD93B6233F76}" srcOrd="1" destOrd="0" parTransId="{52D4136D-F27C-4C11-9647-BBD86F612D95}" sibTransId="{565BE469-A3C6-4304-AB5F-C2EDC141A796}"/>
    <dgm:cxn modelId="{A55DE515-E684-4D4B-8EC8-DC0D55017444}" type="presOf" srcId="{026A65EE-9A93-4CDF-BD93-C164AF7B932B}" destId="{951D8E38-A5C5-46E3-94A4-D37C809B9B0B}" srcOrd="0" destOrd="0" presId="urn:microsoft.com/office/officeart/2005/8/layout/pList1"/>
    <dgm:cxn modelId="{91AC7535-B91D-44A4-A506-0EA961C23333}" type="presOf" srcId="{565BE469-A3C6-4304-AB5F-C2EDC141A796}" destId="{DAB2CCD4-A3F2-4050-87CE-0F0694D06BB5}" srcOrd="0" destOrd="0" presId="urn:microsoft.com/office/officeart/2005/8/layout/pList1"/>
    <dgm:cxn modelId="{406BA5C5-7C16-462C-8E6B-C59DEDD09F58}" type="presOf" srcId="{70BAE67B-A07E-44D0-AC28-C535EFFE2A8B}" destId="{6C0F7BD0-73F2-4FEE-8D95-A873EF409D5A}" srcOrd="0" destOrd="0" presId="urn:microsoft.com/office/officeart/2005/8/layout/pList1"/>
    <dgm:cxn modelId="{F0212B97-B1DE-4590-8633-FC62D1E454A9}" type="presParOf" srcId="{4BD94B05-6E43-48DD-92CE-C3E380B3C5E2}" destId="{6FB5D971-FC48-44AC-95D8-701283693085}" srcOrd="0" destOrd="0" presId="urn:microsoft.com/office/officeart/2005/8/layout/pList1"/>
    <dgm:cxn modelId="{7B11DB0A-BA05-49CB-A311-94FE6E8215E9}" type="presParOf" srcId="{6FB5D971-FC48-44AC-95D8-701283693085}" destId="{DD60800F-2367-4FBA-A203-0E5823991F2E}" srcOrd="0" destOrd="0" presId="urn:microsoft.com/office/officeart/2005/8/layout/pList1"/>
    <dgm:cxn modelId="{EB31160F-AFC7-4B24-A90C-3EDE45D418D1}" type="presParOf" srcId="{6FB5D971-FC48-44AC-95D8-701283693085}" destId="{6C0F7BD0-73F2-4FEE-8D95-A873EF409D5A}" srcOrd="1" destOrd="0" presId="urn:microsoft.com/office/officeart/2005/8/layout/pList1"/>
    <dgm:cxn modelId="{6C968A64-3B6F-4F28-9C76-F653544B3CEC}" type="presParOf" srcId="{4BD94B05-6E43-48DD-92CE-C3E380B3C5E2}" destId="{2FD6C6FA-2473-4665-A102-980FD8F74ED9}" srcOrd="1" destOrd="0" presId="urn:microsoft.com/office/officeart/2005/8/layout/pList1"/>
    <dgm:cxn modelId="{0E1D86C0-DE06-4075-9DEC-F99EECF2CBFB}" type="presParOf" srcId="{4BD94B05-6E43-48DD-92CE-C3E380B3C5E2}" destId="{4E4BC672-787C-4859-B128-46692A8F4296}" srcOrd="2" destOrd="0" presId="urn:microsoft.com/office/officeart/2005/8/layout/pList1"/>
    <dgm:cxn modelId="{55E6D84D-6178-4FDB-9D9E-3A21FC255152}" type="presParOf" srcId="{4E4BC672-787C-4859-B128-46692A8F4296}" destId="{87CDD2A0-E31A-4E03-B18D-37C6CACB7F17}" srcOrd="0" destOrd="0" presId="urn:microsoft.com/office/officeart/2005/8/layout/pList1"/>
    <dgm:cxn modelId="{E4AF2EA9-94F3-4A3C-887D-7666C33D7A7F}" type="presParOf" srcId="{4E4BC672-787C-4859-B128-46692A8F4296}" destId="{1AEA0BCD-2FEA-40E0-A738-3FBB285E81CD}" srcOrd="1" destOrd="0" presId="urn:microsoft.com/office/officeart/2005/8/layout/pList1"/>
    <dgm:cxn modelId="{034F2780-8D2E-49B1-B3C1-DC53F1AA2E75}" type="presParOf" srcId="{4BD94B05-6E43-48DD-92CE-C3E380B3C5E2}" destId="{DAB2CCD4-A3F2-4050-87CE-0F0694D06BB5}" srcOrd="3" destOrd="0" presId="urn:microsoft.com/office/officeart/2005/8/layout/pList1"/>
    <dgm:cxn modelId="{FD97F4C5-C611-4933-9E21-F5CDAC62A82C}" type="presParOf" srcId="{4BD94B05-6E43-48DD-92CE-C3E380B3C5E2}" destId="{70F5655D-A5B0-4459-A376-0074090F135A}" srcOrd="4" destOrd="0" presId="urn:microsoft.com/office/officeart/2005/8/layout/pList1"/>
    <dgm:cxn modelId="{B925F4DF-10F5-4320-89D7-F1BCCC4B35DF}" type="presParOf" srcId="{70F5655D-A5B0-4459-A376-0074090F135A}" destId="{968AAD59-FEAE-48C4-9F7E-D60906ABB88A}" srcOrd="0" destOrd="0" presId="urn:microsoft.com/office/officeart/2005/8/layout/pList1"/>
    <dgm:cxn modelId="{D581C638-4581-4F7D-96F3-A3C0E75E3941}" type="presParOf" srcId="{70F5655D-A5B0-4459-A376-0074090F135A}" destId="{4D749BB3-06B9-4F7D-9FF4-D810667B491A}" srcOrd="1" destOrd="0" presId="urn:microsoft.com/office/officeart/2005/8/layout/pList1"/>
    <dgm:cxn modelId="{D8FEC2AB-9B30-4C2B-9D31-037ED738CBB0}" type="presParOf" srcId="{4BD94B05-6E43-48DD-92CE-C3E380B3C5E2}" destId="{6CF801FC-99A8-4152-AE3F-BD0AC61D665E}" srcOrd="5" destOrd="0" presId="urn:microsoft.com/office/officeart/2005/8/layout/pList1"/>
    <dgm:cxn modelId="{AC13A030-7DD0-4E4D-867A-7C4401D2E535}" type="presParOf" srcId="{4BD94B05-6E43-48DD-92CE-C3E380B3C5E2}" destId="{4D7AA253-8679-4B09-882C-3EABC052079A}" srcOrd="6" destOrd="0" presId="urn:microsoft.com/office/officeart/2005/8/layout/pList1"/>
    <dgm:cxn modelId="{F7AE3CA9-6F83-4F15-A5EA-AEC5655C7FDF}" type="presParOf" srcId="{4D7AA253-8679-4B09-882C-3EABC052079A}" destId="{DD65E1A6-46F1-4FFF-B9F9-1C66E8A16B7B}" srcOrd="0" destOrd="0" presId="urn:microsoft.com/office/officeart/2005/8/layout/pList1"/>
    <dgm:cxn modelId="{9503658C-C0EB-4863-A1C5-0586F581E26F}" type="presParOf" srcId="{4D7AA253-8679-4B09-882C-3EABC052079A}" destId="{951D8E38-A5C5-46E3-94A4-D37C809B9B0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DE86AC-25BD-44F3-8CA5-DAB3A61E181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56E29B04-F17A-46AD-83B0-81D5AE74F5CB}">
      <dgm:prSet/>
      <dgm:spPr/>
      <dgm:t>
        <a:bodyPr/>
        <a:lstStyle/>
        <a:p>
          <a:r>
            <a:rPr lang="en-US" b="1" dirty="0" smtClean="0">
              <a:latin typeface="Times New Roman" panose="02020603050405020304" pitchFamily="18" charset="0"/>
              <a:cs typeface="Times New Roman" panose="02020603050405020304" pitchFamily="18" charset="0"/>
            </a:rPr>
            <a:t>Development projects teams.</a:t>
          </a:r>
          <a:endParaRPr lang="en-US" b="1" dirty="0">
            <a:latin typeface="Times New Roman" panose="02020603050405020304" pitchFamily="18" charset="0"/>
            <a:cs typeface="Times New Roman" panose="02020603050405020304" pitchFamily="18" charset="0"/>
          </a:endParaRPr>
        </a:p>
      </dgm:t>
    </dgm:pt>
    <dgm:pt modelId="{26FD1802-6AAF-4A00-B0CC-C40385C37BFD}" type="parTrans" cxnId="{27C80474-2D34-43E5-B518-D40298055073}">
      <dgm:prSet/>
      <dgm:spPr/>
      <dgm:t>
        <a:bodyPr/>
        <a:lstStyle/>
        <a:p>
          <a:endParaRPr lang="en-US"/>
        </a:p>
      </dgm:t>
    </dgm:pt>
    <dgm:pt modelId="{B903FB75-368C-43BC-961F-9AA612D4D396}" type="sibTrans" cxnId="{27C80474-2D34-43E5-B518-D40298055073}">
      <dgm:prSet/>
      <dgm:spPr/>
      <dgm:t>
        <a:bodyPr/>
        <a:lstStyle/>
        <a:p>
          <a:endParaRPr lang="en-US"/>
        </a:p>
      </dgm:t>
    </dgm:pt>
    <dgm:pt modelId="{C95FE1EE-36C5-47CB-88E6-15875EEC8E3A}">
      <dgm:prSet custT="1"/>
      <dgm:spPr/>
      <dgm:t>
        <a:bodyPr/>
        <a:lstStyle/>
        <a:p>
          <a:r>
            <a:rPr lang="en-US" sz="2400" b="1" dirty="0" smtClean="0">
              <a:latin typeface="Times New Roman" panose="02020603050405020304" pitchFamily="18" charset="0"/>
              <a:cs typeface="Times New Roman" panose="02020603050405020304" pitchFamily="18" charset="0"/>
            </a:rPr>
            <a:t>CAATs:</a:t>
          </a:r>
          <a:endParaRPr lang="en-US" sz="2400" b="1" dirty="0">
            <a:latin typeface="Times New Roman" panose="02020603050405020304" pitchFamily="18" charset="0"/>
            <a:cs typeface="Times New Roman" panose="02020603050405020304" pitchFamily="18" charset="0"/>
          </a:endParaRPr>
        </a:p>
      </dgm:t>
    </dgm:pt>
    <dgm:pt modelId="{8F2D5A8F-8AB2-47D9-94FD-34D708BFAD06}" type="parTrans" cxnId="{4F218722-93B0-4586-B7E2-8BC6406F676E}">
      <dgm:prSet/>
      <dgm:spPr/>
      <dgm:t>
        <a:bodyPr/>
        <a:lstStyle/>
        <a:p>
          <a:endParaRPr lang="en-US"/>
        </a:p>
      </dgm:t>
    </dgm:pt>
    <dgm:pt modelId="{80998601-2C7D-4D0A-92E0-9B50D08CCC8F}" type="sibTrans" cxnId="{4F218722-93B0-4586-B7E2-8BC6406F676E}">
      <dgm:prSet/>
      <dgm:spPr/>
      <dgm:t>
        <a:bodyPr/>
        <a:lstStyle/>
        <a:p>
          <a:endParaRPr lang="en-US"/>
        </a:p>
      </dgm:t>
    </dgm:pt>
    <dgm:pt modelId="{225028F1-D79D-44E8-AF62-52F714190D33}">
      <dgm:prSet/>
      <dgm:spPr/>
      <dgm:t>
        <a:bodyPr/>
        <a:lstStyle/>
        <a:p>
          <a:r>
            <a:rPr lang="en-US" b="1" dirty="0" smtClean="0">
              <a:latin typeface="Times New Roman" panose="02020603050405020304" pitchFamily="18" charset="0"/>
              <a:cs typeface="Times New Roman" panose="02020603050405020304" pitchFamily="18" charset="0"/>
            </a:rPr>
            <a:t>CMMI-DEV L2.</a:t>
          </a:r>
          <a:endParaRPr lang="en-US" b="1" dirty="0">
            <a:latin typeface="Times New Roman" panose="02020603050405020304" pitchFamily="18" charset="0"/>
            <a:cs typeface="Times New Roman" panose="02020603050405020304" pitchFamily="18" charset="0"/>
          </a:endParaRPr>
        </a:p>
      </dgm:t>
    </dgm:pt>
    <dgm:pt modelId="{25CAAB8C-B71E-439A-9112-6FC7FE2C0944}" type="parTrans" cxnId="{58ADD6F3-DD8F-486E-BD19-8718B03CD084}">
      <dgm:prSet/>
      <dgm:spPr/>
      <dgm:t>
        <a:bodyPr/>
        <a:lstStyle/>
        <a:p>
          <a:endParaRPr lang="en-US"/>
        </a:p>
      </dgm:t>
    </dgm:pt>
    <dgm:pt modelId="{BEA0D06C-22C5-4E0E-BAE3-CF7E7426525F}" type="sibTrans" cxnId="{58ADD6F3-DD8F-486E-BD19-8718B03CD084}">
      <dgm:prSet/>
      <dgm:spPr/>
      <dgm:t>
        <a:bodyPr/>
        <a:lstStyle/>
        <a:p>
          <a:endParaRPr lang="en-US"/>
        </a:p>
      </dgm:t>
    </dgm:pt>
    <dgm:pt modelId="{530A7E17-C795-4039-95F2-3EED62B06376}">
      <dgm:prSet/>
      <dgm:spPr/>
      <dgm:t>
        <a:bodyPr/>
        <a:lstStyle/>
        <a:p>
          <a:r>
            <a:rPr lang="en-US" b="1" dirty="0" smtClean="0">
              <a:latin typeface="Times New Roman" panose="02020603050405020304" pitchFamily="18" charset="0"/>
              <a:cs typeface="Times New Roman" panose="02020603050405020304" pitchFamily="18" charset="0"/>
            </a:rPr>
            <a:t>Information technology department quality management system</a:t>
          </a:r>
          <a:endParaRPr lang="en-US" b="1" dirty="0">
            <a:latin typeface="Times New Roman" panose="02020603050405020304" pitchFamily="18" charset="0"/>
            <a:cs typeface="Times New Roman" panose="02020603050405020304" pitchFamily="18" charset="0"/>
          </a:endParaRPr>
        </a:p>
      </dgm:t>
    </dgm:pt>
    <dgm:pt modelId="{6BF9C0DF-839D-4E8B-805F-C0DA11D8C6CB}" type="parTrans" cxnId="{B139A906-5908-4F37-86E0-29460E55980A}">
      <dgm:prSet/>
      <dgm:spPr/>
      <dgm:t>
        <a:bodyPr/>
        <a:lstStyle/>
        <a:p>
          <a:endParaRPr lang="en-US"/>
        </a:p>
      </dgm:t>
    </dgm:pt>
    <dgm:pt modelId="{677F83CD-4419-4CB4-AF6D-B9180ED32224}" type="sibTrans" cxnId="{B139A906-5908-4F37-86E0-29460E55980A}">
      <dgm:prSet/>
      <dgm:spPr/>
      <dgm:t>
        <a:bodyPr/>
        <a:lstStyle/>
        <a:p>
          <a:endParaRPr lang="en-US"/>
        </a:p>
      </dgm:t>
    </dgm:pt>
    <dgm:pt modelId="{1786A2D7-884D-4560-B309-B00F03F23AB1}">
      <dgm:prSet/>
      <dgm:spPr/>
      <dgm:t>
        <a:bodyPr/>
        <a:lstStyle/>
        <a:p>
          <a:r>
            <a:rPr lang="en-US" b="1" dirty="0" smtClean="0">
              <a:latin typeface="Times New Roman" panose="02020603050405020304" pitchFamily="18" charset="0"/>
              <a:cs typeface="Times New Roman" panose="02020603050405020304" pitchFamily="18" charset="0"/>
            </a:rPr>
            <a:t>The Interactive Data Exploration and Analytics (IDEA) </a:t>
          </a:r>
          <a:endParaRPr lang="en-US" b="1" dirty="0">
            <a:latin typeface="Times New Roman" panose="02020603050405020304" pitchFamily="18" charset="0"/>
            <a:cs typeface="Times New Roman" panose="02020603050405020304" pitchFamily="18" charset="0"/>
          </a:endParaRPr>
        </a:p>
      </dgm:t>
    </dgm:pt>
    <dgm:pt modelId="{57BBD236-F4AE-409B-8965-E21FCE4ECEF6}" type="parTrans" cxnId="{0CB0E96D-20F7-4312-9EE7-8B6E688A1DBE}">
      <dgm:prSet/>
      <dgm:spPr/>
      <dgm:t>
        <a:bodyPr/>
        <a:lstStyle/>
        <a:p>
          <a:endParaRPr lang="en-US"/>
        </a:p>
      </dgm:t>
    </dgm:pt>
    <dgm:pt modelId="{FB240070-2082-41D9-A468-6B0FB3C75D25}" type="sibTrans" cxnId="{0CB0E96D-20F7-4312-9EE7-8B6E688A1DBE}">
      <dgm:prSet/>
      <dgm:spPr/>
      <dgm:t>
        <a:bodyPr/>
        <a:lstStyle/>
        <a:p>
          <a:endParaRPr lang="en-US"/>
        </a:p>
      </dgm:t>
    </dgm:pt>
    <dgm:pt modelId="{E255524E-533C-4881-9929-3F32A4B3F872}">
      <dgm:prSet/>
      <dgm:spPr/>
      <dgm:t>
        <a:bodyPr/>
        <a:lstStyle/>
        <a:p>
          <a:r>
            <a:rPr lang="en-US" b="1" dirty="0" smtClean="0">
              <a:latin typeface="Times New Roman" panose="02020603050405020304" pitchFamily="18" charset="0"/>
              <a:cs typeface="Times New Roman" panose="02020603050405020304" pitchFamily="18" charset="0"/>
            </a:rPr>
            <a:t>SAB’s working teams: </a:t>
          </a:r>
          <a:endParaRPr lang="en-US" b="1" dirty="0">
            <a:latin typeface="Times New Roman" panose="02020603050405020304" pitchFamily="18" charset="0"/>
            <a:cs typeface="Times New Roman" panose="02020603050405020304" pitchFamily="18" charset="0"/>
          </a:endParaRPr>
        </a:p>
      </dgm:t>
    </dgm:pt>
    <dgm:pt modelId="{67125926-499B-4443-85B3-8EB19118E38C}" type="sibTrans" cxnId="{72134AEF-96A0-41A1-A266-4DBE9344945B}">
      <dgm:prSet/>
      <dgm:spPr/>
      <dgm:t>
        <a:bodyPr/>
        <a:lstStyle/>
        <a:p>
          <a:endParaRPr lang="en-US"/>
        </a:p>
      </dgm:t>
    </dgm:pt>
    <dgm:pt modelId="{098CEA18-79FD-4DE8-A7F4-CEF2CF7503E9}" type="parTrans" cxnId="{72134AEF-96A0-41A1-A266-4DBE9344945B}">
      <dgm:prSet/>
      <dgm:spPr/>
      <dgm:t>
        <a:bodyPr/>
        <a:lstStyle/>
        <a:p>
          <a:endParaRPr lang="en-US"/>
        </a:p>
      </dgm:t>
    </dgm:pt>
    <dgm:pt modelId="{6BACC693-F835-411D-9091-8BB0ADF7156E}">
      <dgm:prSet/>
      <dgm:spPr/>
      <dgm:t>
        <a:bodyPr/>
        <a:lstStyle/>
        <a:p>
          <a:r>
            <a:rPr lang="en-US" b="1" dirty="0" smtClean="0">
              <a:latin typeface="Times New Roman" panose="02020603050405020304" pitchFamily="18" charset="0"/>
              <a:cs typeface="Times New Roman" panose="02020603050405020304" pitchFamily="18" charset="0"/>
            </a:rPr>
            <a:t>ISO 9001 </a:t>
          </a:r>
          <a:endParaRPr lang="en-US" b="1" dirty="0">
            <a:latin typeface="Times New Roman" panose="02020603050405020304" pitchFamily="18" charset="0"/>
            <a:cs typeface="Times New Roman" panose="02020603050405020304" pitchFamily="18" charset="0"/>
          </a:endParaRPr>
        </a:p>
      </dgm:t>
    </dgm:pt>
    <dgm:pt modelId="{5DB6312E-A5BA-4C78-9327-109EE1649D5C}" type="parTrans" cxnId="{26D5194C-A044-44DA-9B5F-052F38E90D05}">
      <dgm:prSet/>
      <dgm:spPr/>
      <dgm:t>
        <a:bodyPr/>
        <a:lstStyle/>
        <a:p>
          <a:endParaRPr lang="en-US"/>
        </a:p>
      </dgm:t>
    </dgm:pt>
    <dgm:pt modelId="{17F2EEC8-279F-4397-B5C2-9A8B8B2177B2}" type="sibTrans" cxnId="{26D5194C-A044-44DA-9B5F-052F38E90D05}">
      <dgm:prSet/>
      <dgm:spPr/>
      <dgm:t>
        <a:bodyPr/>
        <a:lstStyle/>
        <a:p>
          <a:endParaRPr lang="en-US"/>
        </a:p>
      </dgm:t>
    </dgm:pt>
    <dgm:pt modelId="{CCF3A1A5-CD96-4F81-AC79-6300F2B627C4}">
      <dgm:prSet/>
      <dgm:spPr/>
      <dgm:t>
        <a:bodyPr/>
        <a:lstStyle/>
        <a:p>
          <a:r>
            <a:rPr lang="en-US" b="1" dirty="0" smtClean="0">
              <a:latin typeface="Times New Roman" panose="02020603050405020304" pitchFamily="18" charset="0"/>
              <a:cs typeface="Times New Roman" panose="02020603050405020304" pitchFamily="18" charset="0"/>
            </a:rPr>
            <a:t>Standing committees and working groups.</a:t>
          </a:r>
          <a:endParaRPr lang="en-US" b="1" dirty="0">
            <a:latin typeface="Times New Roman" panose="02020603050405020304" pitchFamily="18" charset="0"/>
            <a:cs typeface="Times New Roman" panose="02020603050405020304" pitchFamily="18" charset="0"/>
          </a:endParaRPr>
        </a:p>
      </dgm:t>
    </dgm:pt>
    <dgm:pt modelId="{0C3A8A7C-F635-4807-9F53-E4705D80950F}" type="parTrans" cxnId="{7EF21234-D6A2-42B6-8B6B-8F3C9922D799}">
      <dgm:prSet/>
      <dgm:spPr/>
      <dgm:t>
        <a:bodyPr/>
        <a:lstStyle/>
        <a:p>
          <a:endParaRPr lang="en-US"/>
        </a:p>
      </dgm:t>
    </dgm:pt>
    <dgm:pt modelId="{6B1F52E3-9CD4-475A-BB5B-42ACC605ED2A}" type="sibTrans" cxnId="{7EF21234-D6A2-42B6-8B6B-8F3C9922D799}">
      <dgm:prSet/>
      <dgm:spPr/>
      <dgm:t>
        <a:bodyPr/>
        <a:lstStyle/>
        <a:p>
          <a:endParaRPr lang="en-US"/>
        </a:p>
      </dgm:t>
    </dgm:pt>
    <dgm:pt modelId="{80C6BB8E-57E2-4F72-BAD5-F9F5EE7D0B14}">
      <dgm:prSet/>
      <dgm:spPr/>
      <dgm:t>
        <a:bodyPr/>
        <a:lstStyle/>
        <a:p>
          <a:r>
            <a:rPr lang="en-US" b="1" dirty="0" smtClean="0">
              <a:latin typeface="Times New Roman" panose="02020603050405020304" pitchFamily="18" charset="0"/>
              <a:cs typeface="Times New Roman" panose="02020603050405020304" pitchFamily="18" charset="0"/>
            </a:rPr>
            <a:t>Temporary Working Teams.</a:t>
          </a:r>
          <a:endParaRPr lang="en-US" b="1" dirty="0">
            <a:latin typeface="Times New Roman" panose="02020603050405020304" pitchFamily="18" charset="0"/>
            <a:cs typeface="Times New Roman" panose="02020603050405020304" pitchFamily="18" charset="0"/>
          </a:endParaRPr>
        </a:p>
      </dgm:t>
    </dgm:pt>
    <dgm:pt modelId="{D3012586-80E7-4343-96E4-82E035134B9D}" type="parTrans" cxnId="{2B9EADA0-E3C2-4D03-965C-D583F64A5E9F}">
      <dgm:prSet/>
      <dgm:spPr/>
      <dgm:t>
        <a:bodyPr/>
        <a:lstStyle/>
        <a:p>
          <a:endParaRPr lang="en-US"/>
        </a:p>
      </dgm:t>
    </dgm:pt>
    <dgm:pt modelId="{B1D31AE3-AA26-4974-A5A0-220D87A29ECE}" type="sibTrans" cxnId="{2B9EADA0-E3C2-4D03-965C-D583F64A5E9F}">
      <dgm:prSet/>
      <dgm:spPr/>
      <dgm:t>
        <a:bodyPr/>
        <a:lstStyle/>
        <a:p>
          <a:endParaRPr lang="en-US"/>
        </a:p>
      </dgm:t>
    </dgm:pt>
    <dgm:pt modelId="{8C02108F-4244-45D1-ACDA-DE4A9C4E9C35}" type="pres">
      <dgm:prSet presAssocID="{95DE86AC-25BD-44F3-8CA5-DAB3A61E1816}" presName="theList" presStyleCnt="0">
        <dgm:presLayoutVars>
          <dgm:dir/>
          <dgm:animLvl val="lvl"/>
          <dgm:resizeHandles val="exact"/>
        </dgm:presLayoutVars>
      </dgm:prSet>
      <dgm:spPr/>
      <dgm:t>
        <a:bodyPr/>
        <a:lstStyle/>
        <a:p>
          <a:endParaRPr lang="en-US"/>
        </a:p>
      </dgm:t>
    </dgm:pt>
    <dgm:pt modelId="{3266E21A-2CF9-4625-BD23-716E624D6D95}" type="pres">
      <dgm:prSet presAssocID="{530A7E17-C795-4039-95F2-3EED62B06376}" presName="compNode" presStyleCnt="0"/>
      <dgm:spPr/>
    </dgm:pt>
    <dgm:pt modelId="{FD66707D-E386-4044-84CE-C104AF5F253D}" type="pres">
      <dgm:prSet presAssocID="{530A7E17-C795-4039-95F2-3EED62B06376}" presName="aNode" presStyleLbl="bgShp" presStyleIdx="0" presStyleCnt="3"/>
      <dgm:spPr/>
      <dgm:t>
        <a:bodyPr/>
        <a:lstStyle/>
        <a:p>
          <a:endParaRPr lang="en-US"/>
        </a:p>
      </dgm:t>
    </dgm:pt>
    <dgm:pt modelId="{91B2C1EB-9BAE-4E78-9547-B35FB4A81855}" type="pres">
      <dgm:prSet presAssocID="{530A7E17-C795-4039-95F2-3EED62B06376}" presName="textNode" presStyleLbl="bgShp" presStyleIdx="0" presStyleCnt="3"/>
      <dgm:spPr/>
      <dgm:t>
        <a:bodyPr/>
        <a:lstStyle/>
        <a:p>
          <a:endParaRPr lang="en-US"/>
        </a:p>
      </dgm:t>
    </dgm:pt>
    <dgm:pt modelId="{DA61CCB6-A7B3-4AA7-B6B1-1A8C3A4A06DA}" type="pres">
      <dgm:prSet presAssocID="{530A7E17-C795-4039-95F2-3EED62B06376}" presName="compChildNode" presStyleCnt="0"/>
      <dgm:spPr/>
    </dgm:pt>
    <dgm:pt modelId="{3AFADF5C-0BF7-4E48-965F-74034E230551}" type="pres">
      <dgm:prSet presAssocID="{530A7E17-C795-4039-95F2-3EED62B06376}" presName="theInnerList" presStyleCnt="0"/>
      <dgm:spPr/>
    </dgm:pt>
    <dgm:pt modelId="{978008F4-757A-45F2-81D9-DCBB3318F95F}" type="pres">
      <dgm:prSet presAssocID="{225028F1-D79D-44E8-AF62-52F714190D33}" presName="childNode" presStyleLbl="node1" presStyleIdx="0" presStyleCnt="6">
        <dgm:presLayoutVars>
          <dgm:bulletEnabled val="1"/>
        </dgm:presLayoutVars>
      </dgm:prSet>
      <dgm:spPr/>
      <dgm:t>
        <a:bodyPr/>
        <a:lstStyle/>
        <a:p>
          <a:endParaRPr lang="en-US"/>
        </a:p>
      </dgm:t>
    </dgm:pt>
    <dgm:pt modelId="{EFF7B1B3-8070-4D0E-B9C5-8EAE02591685}" type="pres">
      <dgm:prSet presAssocID="{225028F1-D79D-44E8-AF62-52F714190D33}" presName="aSpace2" presStyleCnt="0"/>
      <dgm:spPr/>
    </dgm:pt>
    <dgm:pt modelId="{C5BAA1BD-041F-48D5-B5B7-D126139FB823}" type="pres">
      <dgm:prSet presAssocID="{6BACC693-F835-411D-9091-8BB0ADF7156E}" presName="childNode" presStyleLbl="node1" presStyleIdx="1" presStyleCnt="6">
        <dgm:presLayoutVars>
          <dgm:bulletEnabled val="1"/>
        </dgm:presLayoutVars>
      </dgm:prSet>
      <dgm:spPr/>
      <dgm:t>
        <a:bodyPr/>
        <a:lstStyle/>
        <a:p>
          <a:endParaRPr lang="en-US"/>
        </a:p>
      </dgm:t>
    </dgm:pt>
    <dgm:pt modelId="{0C71D318-BBE2-43AB-A529-67E3504DDEBF}" type="pres">
      <dgm:prSet presAssocID="{530A7E17-C795-4039-95F2-3EED62B06376}" presName="aSpace" presStyleCnt="0"/>
      <dgm:spPr/>
    </dgm:pt>
    <dgm:pt modelId="{06AA60F6-A964-4D6E-B882-9CA312D41028}" type="pres">
      <dgm:prSet presAssocID="{C95FE1EE-36C5-47CB-88E6-15875EEC8E3A}" presName="compNode" presStyleCnt="0"/>
      <dgm:spPr/>
    </dgm:pt>
    <dgm:pt modelId="{3D5457A9-6E96-4F52-817C-6BAECA6402BC}" type="pres">
      <dgm:prSet presAssocID="{C95FE1EE-36C5-47CB-88E6-15875EEC8E3A}" presName="aNode" presStyleLbl="bgShp" presStyleIdx="1" presStyleCnt="3"/>
      <dgm:spPr/>
      <dgm:t>
        <a:bodyPr/>
        <a:lstStyle/>
        <a:p>
          <a:endParaRPr lang="en-US"/>
        </a:p>
      </dgm:t>
    </dgm:pt>
    <dgm:pt modelId="{A965BDD0-7465-4E46-A72D-8C96FF229D2D}" type="pres">
      <dgm:prSet presAssocID="{C95FE1EE-36C5-47CB-88E6-15875EEC8E3A}" presName="textNode" presStyleLbl="bgShp" presStyleIdx="1" presStyleCnt="3"/>
      <dgm:spPr/>
      <dgm:t>
        <a:bodyPr/>
        <a:lstStyle/>
        <a:p>
          <a:endParaRPr lang="en-US"/>
        </a:p>
      </dgm:t>
    </dgm:pt>
    <dgm:pt modelId="{3120CE8A-8153-49FF-B095-56E92746B257}" type="pres">
      <dgm:prSet presAssocID="{C95FE1EE-36C5-47CB-88E6-15875EEC8E3A}" presName="compChildNode" presStyleCnt="0"/>
      <dgm:spPr/>
    </dgm:pt>
    <dgm:pt modelId="{267BF7C1-F905-43B8-8D0A-3EDFDCD2D7AC}" type="pres">
      <dgm:prSet presAssocID="{C95FE1EE-36C5-47CB-88E6-15875EEC8E3A}" presName="theInnerList" presStyleCnt="0"/>
      <dgm:spPr/>
    </dgm:pt>
    <dgm:pt modelId="{2F1BD82C-74CE-48AE-B7BD-D8212672C3E3}" type="pres">
      <dgm:prSet presAssocID="{1786A2D7-884D-4560-B309-B00F03F23AB1}" presName="childNode" presStyleLbl="node1" presStyleIdx="2" presStyleCnt="6">
        <dgm:presLayoutVars>
          <dgm:bulletEnabled val="1"/>
        </dgm:presLayoutVars>
      </dgm:prSet>
      <dgm:spPr/>
    </dgm:pt>
    <dgm:pt modelId="{52658AB3-ADC6-4BE8-B732-0AD0ABA446D7}" type="pres">
      <dgm:prSet presAssocID="{C95FE1EE-36C5-47CB-88E6-15875EEC8E3A}" presName="aSpace" presStyleCnt="0"/>
      <dgm:spPr/>
    </dgm:pt>
    <dgm:pt modelId="{A4660CD8-EB1D-4013-A0EB-A912CDDFA6FE}" type="pres">
      <dgm:prSet presAssocID="{E255524E-533C-4881-9929-3F32A4B3F872}" presName="compNode" presStyleCnt="0"/>
      <dgm:spPr/>
    </dgm:pt>
    <dgm:pt modelId="{4759DC86-A965-4171-B3F8-13BBC6958D06}" type="pres">
      <dgm:prSet presAssocID="{E255524E-533C-4881-9929-3F32A4B3F872}" presName="aNode" presStyleLbl="bgShp" presStyleIdx="2" presStyleCnt="3"/>
      <dgm:spPr/>
      <dgm:t>
        <a:bodyPr/>
        <a:lstStyle/>
        <a:p>
          <a:endParaRPr lang="en-US"/>
        </a:p>
      </dgm:t>
    </dgm:pt>
    <dgm:pt modelId="{01E66122-4A64-4E06-B9B1-D41629E0C0AB}" type="pres">
      <dgm:prSet presAssocID="{E255524E-533C-4881-9929-3F32A4B3F872}" presName="textNode" presStyleLbl="bgShp" presStyleIdx="2" presStyleCnt="3"/>
      <dgm:spPr/>
      <dgm:t>
        <a:bodyPr/>
        <a:lstStyle/>
        <a:p>
          <a:endParaRPr lang="en-US"/>
        </a:p>
      </dgm:t>
    </dgm:pt>
    <dgm:pt modelId="{767010B9-BE31-4948-8075-C30EFBAE424F}" type="pres">
      <dgm:prSet presAssocID="{E255524E-533C-4881-9929-3F32A4B3F872}" presName="compChildNode" presStyleCnt="0"/>
      <dgm:spPr/>
    </dgm:pt>
    <dgm:pt modelId="{7E554EEC-6169-44F6-BC3A-BFE0165AEC0B}" type="pres">
      <dgm:prSet presAssocID="{E255524E-533C-4881-9929-3F32A4B3F872}" presName="theInnerList" presStyleCnt="0"/>
      <dgm:spPr/>
    </dgm:pt>
    <dgm:pt modelId="{D42913D5-87FC-4A21-A889-C259FBEEA8DD}" type="pres">
      <dgm:prSet presAssocID="{56E29B04-F17A-46AD-83B0-81D5AE74F5CB}" presName="childNode" presStyleLbl="node1" presStyleIdx="3" presStyleCnt="6">
        <dgm:presLayoutVars>
          <dgm:bulletEnabled val="1"/>
        </dgm:presLayoutVars>
      </dgm:prSet>
      <dgm:spPr/>
      <dgm:t>
        <a:bodyPr/>
        <a:lstStyle/>
        <a:p>
          <a:endParaRPr lang="en-US"/>
        </a:p>
      </dgm:t>
    </dgm:pt>
    <dgm:pt modelId="{F58299E3-9A9A-4160-BE69-8CF728AA9449}" type="pres">
      <dgm:prSet presAssocID="{56E29B04-F17A-46AD-83B0-81D5AE74F5CB}" presName="aSpace2" presStyleCnt="0"/>
      <dgm:spPr/>
    </dgm:pt>
    <dgm:pt modelId="{DCD3E567-46FD-4D70-BF89-1ADF2DF9EDBE}" type="pres">
      <dgm:prSet presAssocID="{CCF3A1A5-CD96-4F81-AC79-6300F2B627C4}" presName="childNode" presStyleLbl="node1" presStyleIdx="4" presStyleCnt="6">
        <dgm:presLayoutVars>
          <dgm:bulletEnabled val="1"/>
        </dgm:presLayoutVars>
      </dgm:prSet>
      <dgm:spPr/>
      <dgm:t>
        <a:bodyPr/>
        <a:lstStyle/>
        <a:p>
          <a:endParaRPr lang="en-US"/>
        </a:p>
      </dgm:t>
    </dgm:pt>
    <dgm:pt modelId="{DA0A715E-42B1-41CE-B807-DBC2A8099754}" type="pres">
      <dgm:prSet presAssocID="{CCF3A1A5-CD96-4F81-AC79-6300F2B627C4}" presName="aSpace2" presStyleCnt="0"/>
      <dgm:spPr/>
    </dgm:pt>
    <dgm:pt modelId="{08790E5F-8A4C-4D6A-904A-916DD376A0C0}" type="pres">
      <dgm:prSet presAssocID="{80C6BB8E-57E2-4F72-BAD5-F9F5EE7D0B14}" presName="childNode" presStyleLbl="node1" presStyleIdx="5" presStyleCnt="6">
        <dgm:presLayoutVars>
          <dgm:bulletEnabled val="1"/>
        </dgm:presLayoutVars>
      </dgm:prSet>
      <dgm:spPr/>
      <dgm:t>
        <a:bodyPr/>
        <a:lstStyle/>
        <a:p>
          <a:endParaRPr lang="en-US"/>
        </a:p>
      </dgm:t>
    </dgm:pt>
  </dgm:ptLst>
  <dgm:cxnLst>
    <dgm:cxn modelId="{B37FFB73-8F95-4655-9B17-091E82C7CD9F}" type="presOf" srcId="{C95FE1EE-36C5-47CB-88E6-15875EEC8E3A}" destId="{A965BDD0-7465-4E46-A72D-8C96FF229D2D}" srcOrd="1" destOrd="0" presId="urn:microsoft.com/office/officeart/2005/8/layout/lProcess2"/>
    <dgm:cxn modelId="{BF515F61-4AFC-4FB2-B816-91F039B41DAF}" type="presOf" srcId="{CCF3A1A5-CD96-4F81-AC79-6300F2B627C4}" destId="{DCD3E567-46FD-4D70-BF89-1ADF2DF9EDBE}" srcOrd="0" destOrd="0" presId="urn:microsoft.com/office/officeart/2005/8/layout/lProcess2"/>
    <dgm:cxn modelId="{6A5C7E73-9B30-4799-AEF9-F21B56E9B9EC}" type="presOf" srcId="{530A7E17-C795-4039-95F2-3EED62B06376}" destId="{FD66707D-E386-4044-84CE-C104AF5F253D}" srcOrd="0" destOrd="0" presId="urn:microsoft.com/office/officeart/2005/8/layout/lProcess2"/>
    <dgm:cxn modelId="{4107AB11-9896-4058-9CDD-E5ECE0A06E21}" type="presOf" srcId="{C95FE1EE-36C5-47CB-88E6-15875EEC8E3A}" destId="{3D5457A9-6E96-4F52-817C-6BAECA6402BC}" srcOrd="0" destOrd="0" presId="urn:microsoft.com/office/officeart/2005/8/layout/lProcess2"/>
    <dgm:cxn modelId="{E3AB452C-CFE9-4340-B2BC-66DFBABBC3E1}" type="presOf" srcId="{E255524E-533C-4881-9929-3F32A4B3F872}" destId="{01E66122-4A64-4E06-B9B1-D41629E0C0AB}" srcOrd="1" destOrd="0" presId="urn:microsoft.com/office/officeart/2005/8/layout/lProcess2"/>
    <dgm:cxn modelId="{7EF4A828-0FCE-4D07-A741-BDE54B091A57}" type="presOf" srcId="{530A7E17-C795-4039-95F2-3EED62B06376}" destId="{91B2C1EB-9BAE-4E78-9547-B35FB4A81855}" srcOrd="1" destOrd="0" presId="urn:microsoft.com/office/officeart/2005/8/layout/lProcess2"/>
    <dgm:cxn modelId="{76B42045-0E8C-4E74-87F9-30289603A980}" type="presOf" srcId="{95DE86AC-25BD-44F3-8CA5-DAB3A61E1816}" destId="{8C02108F-4244-45D1-ACDA-DE4A9C4E9C35}" srcOrd="0" destOrd="0" presId="urn:microsoft.com/office/officeart/2005/8/layout/lProcess2"/>
    <dgm:cxn modelId="{B139A906-5908-4F37-86E0-29460E55980A}" srcId="{95DE86AC-25BD-44F3-8CA5-DAB3A61E1816}" destId="{530A7E17-C795-4039-95F2-3EED62B06376}" srcOrd="0" destOrd="0" parTransId="{6BF9C0DF-839D-4E8B-805F-C0DA11D8C6CB}" sibTransId="{677F83CD-4419-4CB4-AF6D-B9180ED32224}"/>
    <dgm:cxn modelId="{72134AEF-96A0-41A1-A266-4DBE9344945B}" srcId="{95DE86AC-25BD-44F3-8CA5-DAB3A61E1816}" destId="{E255524E-533C-4881-9929-3F32A4B3F872}" srcOrd="2" destOrd="0" parTransId="{098CEA18-79FD-4DE8-A7F4-CEF2CF7503E9}" sibTransId="{67125926-499B-4443-85B3-8EB19118E38C}"/>
    <dgm:cxn modelId="{0CB0E96D-20F7-4312-9EE7-8B6E688A1DBE}" srcId="{C95FE1EE-36C5-47CB-88E6-15875EEC8E3A}" destId="{1786A2D7-884D-4560-B309-B00F03F23AB1}" srcOrd="0" destOrd="0" parTransId="{57BBD236-F4AE-409B-8965-E21FCE4ECEF6}" sibTransId="{FB240070-2082-41D9-A468-6B0FB3C75D25}"/>
    <dgm:cxn modelId="{719934E9-3463-400D-ABB2-076D5CEC1B2F}" type="presOf" srcId="{1786A2D7-884D-4560-B309-B00F03F23AB1}" destId="{2F1BD82C-74CE-48AE-B7BD-D8212672C3E3}" srcOrd="0" destOrd="0" presId="urn:microsoft.com/office/officeart/2005/8/layout/lProcess2"/>
    <dgm:cxn modelId="{2B9EADA0-E3C2-4D03-965C-D583F64A5E9F}" srcId="{E255524E-533C-4881-9929-3F32A4B3F872}" destId="{80C6BB8E-57E2-4F72-BAD5-F9F5EE7D0B14}" srcOrd="2" destOrd="0" parTransId="{D3012586-80E7-4343-96E4-82E035134B9D}" sibTransId="{B1D31AE3-AA26-4974-A5A0-220D87A29ECE}"/>
    <dgm:cxn modelId="{E14C8105-F8A0-4E1E-B832-0FF4BA38AFF9}" type="presOf" srcId="{E255524E-533C-4881-9929-3F32A4B3F872}" destId="{4759DC86-A965-4171-B3F8-13BBC6958D06}" srcOrd="0" destOrd="0" presId="urn:microsoft.com/office/officeart/2005/8/layout/lProcess2"/>
    <dgm:cxn modelId="{7EF21234-D6A2-42B6-8B6B-8F3C9922D799}" srcId="{E255524E-533C-4881-9929-3F32A4B3F872}" destId="{CCF3A1A5-CD96-4F81-AC79-6300F2B627C4}" srcOrd="1" destOrd="0" parTransId="{0C3A8A7C-F635-4807-9F53-E4705D80950F}" sibTransId="{6B1F52E3-9CD4-475A-BB5B-42ACC605ED2A}"/>
    <dgm:cxn modelId="{3978DC92-5947-42A7-8864-3E5EFB760CEA}" type="presOf" srcId="{80C6BB8E-57E2-4F72-BAD5-F9F5EE7D0B14}" destId="{08790E5F-8A4C-4D6A-904A-916DD376A0C0}" srcOrd="0" destOrd="0" presId="urn:microsoft.com/office/officeart/2005/8/layout/lProcess2"/>
    <dgm:cxn modelId="{4F218722-93B0-4586-B7E2-8BC6406F676E}" srcId="{95DE86AC-25BD-44F3-8CA5-DAB3A61E1816}" destId="{C95FE1EE-36C5-47CB-88E6-15875EEC8E3A}" srcOrd="1" destOrd="0" parTransId="{8F2D5A8F-8AB2-47D9-94FD-34D708BFAD06}" sibTransId="{80998601-2C7D-4D0A-92E0-9B50D08CCC8F}"/>
    <dgm:cxn modelId="{58ADD6F3-DD8F-486E-BD19-8718B03CD084}" srcId="{530A7E17-C795-4039-95F2-3EED62B06376}" destId="{225028F1-D79D-44E8-AF62-52F714190D33}" srcOrd="0" destOrd="0" parTransId="{25CAAB8C-B71E-439A-9112-6FC7FE2C0944}" sibTransId="{BEA0D06C-22C5-4E0E-BAE3-CF7E7426525F}"/>
    <dgm:cxn modelId="{26D5194C-A044-44DA-9B5F-052F38E90D05}" srcId="{530A7E17-C795-4039-95F2-3EED62B06376}" destId="{6BACC693-F835-411D-9091-8BB0ADF7156E}" srcOrd="1" destOrd="0" parTransId="{5DB6312E-A5BA-4C78-9327-109EE1649D5C}" sibTransId="{17F2EEC8-279F-4397-B5C2-9A8B8B2177B2}"/>
    <dgm:cxn modelId="{5E768AB1-08D4-4DB0-95DC-366D21663532}" type="presOf" srcId="{225028F1-D79D-44E8-AF62-52F714190D33}" destId="{978008F4-757A-45F2-81D9-DCBB3318F95F}" srcOrd="0" destOrd="0" presId="urn:microsoft.com/office/officeart/2005/8/layout/lProcess2"/>
    <dgm:cxn modelId="{DC8938B4-E3BA-4841-9D2A-8A6BD1E1212F}" type="presOf" srcId="{56E29B04-F17A-46AD-83B0-81D5AE74F5CB}" destId="{D42913D5-87FC-4A21-A889-C259FBEEA8DD}" srcOrd="0" destOrd="0" presId="urn:microsoft.com/office/officeart/2005/8/layout/lProcess2"/>
    <dgm:cxn modelId="{170471F9-1B78-4FF9-8AA2-450FDA34AF5D}" type="presOf" srcId="{6BACC693-F835-411D-9091-8BB0ADF7156E}" destId="{C5BAA1BD-041F-48D5-B5B7-D126139FB823}" srcOrd="0" destOrd="0" presId="urn:microsoft.com/office/officeart/2005/8/layout/lProcess2"/>
    <dgm:cxn modelId="{27C80474-2D34-43E5-B518-D40298055073}" srcId="{E255524E-533C-4881-9929-3F32A4B3F872}" destId="{56E29B04-F17A-46AD-83B0-81D5AE74F5CB}" srcOrd="0" destOrd="0" parTransId="{26FD1802-6AAF-4A00-B0CC-C40385C37BFD}" sibTransId="{B903FB75-368C-43BC-961F-9AA612D4D396}"/>
    <dgm:cxn modelId="{A80F9F13-E053-4D3D-B97F-BFF48355D90C}" type="presParOf" srcId="{8C02108F-4244-45D1-ACDA-DE4A9C4E9C35}" destId="{3266E21A-2CF9-4625-BD23-716E624D6D95}" srcOrd="0" destOrd="0" presId="urn:microsoft.com/office/officeart/2005/8/layout/lProcess2"/>
    <dgm:cxn modelId="{DB98DA4D-CC8A-4727-9D9D-3339E72EA97D}" type="presParOf" srcId="{3266E21A-2CF9-4625-BD23-716E624D6D95}" destId="{FD66707D-E386-4044-84CE-C104AF5F253D}" srcOrd="0" destOrd="0" presId="urn:microsoft.com/office/officeart/2005/8/layout/lProcess2"/>
    <dgm:cxn modelId="{0AEAE3D3-A36F-4D4F-A40E-D377734C8E62}" type="presParOf" srcId="{3266E21A-2CF9-4625-BD23-716E624D6D95}" destId="{91B2C1EB-9BAE-4E78-9547-B35FB4A81855}" srcOrd="1" destOrd="0" presId="urn:microsoft.com/office/officeart/2005/8/layout/lProcess2"/>
    <dgm:cxn modelId="{AB58B59B-C9AF-4A8D-A884-F56DAA2C9CE5}" type="presParOf" srcId="{3266E21A-2CF9-4625-BD23-716E624D6D95}" destId="{DA61CCB6-A7B3-4AA7-B6B1-1A8C3A4A06DA}" srcOrd="2" destOrd="0" presId="urn:microsoft.com/office/officeart/2005/8/layout/lProcess2"/>
    <dgm:cxn modelId="{30AD9052-3A13-49D5-B3CB-2CE563A5F60A}" type="presParOf" srcId="{DA61CCB6-A7B3-4AA7-B6B1-1A8C3A4A06DA}" destId="{3AFADF5C-0BF7-4E48-965F-74034E230551}" srcOrd="0" destOrd="0" presId="urn:microsoft.com/office/officeart/2005/8/layout/lProcess2"/>
    <dgm:cxn modelId="{AE70E5DF-0FE8-4FB8-9A93-73C634A46A63}" type="presParOf" srcId="{3AFADF5C-0BF7-4E48-965F-74034E230551}" destId="{978008F4-757A-45F2-81D9-DCBB3318F95F}" srcOrd="0" destOrd="0" presId="urn:microsoft.com/office/officeart/2005/8/layout/lProcess2"/>
    <dgm:cxn modelId="{C10BE87A-CBC3-4DE3-BB0B-058D4BAA7C8D}" type="presParOf" srcId="{3AFADF5C-0BF7-4E48-965F-74034E230551}" destId="{EFF7B1B3-8070-4D0E-B9C5-8EAE02591685}" srcOrd="1" destOrd="0" presId="urn:microsoft.com/office/officeart/2005/8/layout/lProcess2"/>
    <dgm:cxn modelId="{B29984B0-D0B3-4344-9D1B-7DF0E0FFEA5D}" type="presParOf" srcId="{3AFADF5C-0BF7-4E48-965F-74034E230551}" destId="{C5BAA1BD-041F-48D5-B5B7-D126139FB823}" srcOrd="2" destOrd="0" presId="urn:microsoft.com/office/officeart/2005/8/layout/lProcess2"/>
    <dgm:cxn modelId="{6D3297FD-8336-4A86-8C0E-D903DEAB323E}" type="presParOf" srcId="{8C02108F-4244-45D1-ACDA-DE4A9C4E9C35}" destId="{0C71D318-BBE2-43AB-A529-67E3504DDEBF}" srcOrd="1" destOrd="0" presId="urn:microsoft.com/office/officeart/2005/8/layout/lProcess2"/>
    <dgm:cxn modelId="{4DE8B88E-162E-411F-8678-8E960C2EB3EE}" type="presParOf" srcId="{8C02108F-4244-45D1-ACDA-DE4A9C4E9C35}" destId="{06AA60F6-A964-4D6E-B882-9CA312D41028}" srcOrd="2" destOrd="0" presId="urn:microsoft.com/office/officeart/2005/8/layout/lProcess2"/>
    <dgm:cxn modelId="{305FE3D9-2A4D-4560-B25A-B9558D11A821}" type="presParOf" srcId="{06AA60F6-A964-4D6E-B882-9CA312D41028}" destId="{3D5457A9-6E96-4F52-817C-6BAECA6402BC}" srcOrd="0" destOrd="0" presId="urn:microsoft.com/office/officeart/2005/8/layout/lProcess2"/>
    <dgm:cxn modelId="{F543CC49-D24A-4910-8402-DDFFABC78F6B}" type="presParOf" srcId="{06AA60F6-A964-4D6E-B882-9CA312D41028}" destId="{A965BDD0-7465-4E46-A72D-8C96FF229D2D}" srcOrd="1" destOrd="0" presId="urn:microsoft.com/office/officeart/2005/8/layout/lProcess2"/>
    <dgm:cxn modelId="{CCB01EDF-BA57-4789-BD3F-7BE8393B324B}" type="presParOf" srcId="{06AA60F6-A964-4D6E-B882-9CA312D41028}" destId="{3120CE8A-8153-49FF-B095-56E92746B257}" srcOrd="2" destOrd="0" presId="urn:microsoft.com/office/officeart/2005/8/layout/lProcess2"/>
    <dgm:cxn modelId="{F4AC7F94-1029-4780-B775-8A5241F2D14D}" type="presParOf" srcId="{3120CE8A-8153-49FF-B095-56E92746B257}" destId="{267BF7C1-F905-43B8-8D0A-3EDFDCD2D7AC}" srcOrd="0" destOrd="0" presId="urn:microsoft.com/office/officeart/2005/8/layout/lProcess2"/>
    <dgm:cxn modelId="{FBC85704-4C9E-441F-AC51-B7101901DB9C}" type="presParOf" srcId="{267BF7C1-F905-43B8-8D0A-3EDFDCD2D7AC}" destId="{2F1BD82C-74CE-48AE-B7BD-D8212672C3E3}" srcOrd="0" destOrd="0" presId="urn:microsoft.com/office/officeart/2005/8/layout/lProcess2"/>
    <dgm:cxn modelId="{776ABADB-4D9B-4BBA-916B-11A375E6D571}" type="presParOf" srcId="{8C02108F-4244-45D1-ACDA-DE4A9C4E9C35}" destId="{52658AB3-ADC6-4BE8-B732-0AD0ABA446D7}" srcOrd="3" destOrd="0" presId="urn:microsoft.com/office/officeart/2005/8/layout/lProcess2"/>
    <dgm:cxn modelId="{FC1B169F-F5F5-4479-BFC4-376A967FA07B}" type="presParOf" srcId="{8C02108F-4244-45D1-ACDA-DE4A9C4E9C35}" destId="{A4660CD8-EB1D-4013-A0EB-A912CDDFA6FE}" srcOrd="4" destOrd="0" presId="urn:microsoft.com/office/officeart/2005/8/layout/lProcess2"/>
    <dgm:cxn modelId="{87ECC086-CABF-401F-A965-D9A9111ADC90}" type="presParOf" srcId="{A4660CD8-EB1D-4013-A0EB-A912CDDFA6FE}" destId="{4759DC86-A965-4171-B3F8-13BBC6958D06}" srcOrd="0" destOrd="0" presId="urn:microsoft.com/office/officeart/2005/8/layout/lProcess2"/>
    <dgm:cxn modelId="{38A2A490-111B-4266-9E23-E5C6F15C68BD}" type="presParOf" srcId="{A4660CD8-EB1D-4013-A0EB-A912CDDFA6FE}" destId="{01E66122-4A64-4E06-B9B1-D41629E0C0AB}" srcOrd="1" destOrd="0" presId="urn:microsoft.com/office/officeart/2005/8/layout/lProcess2"/>
    <dgm:cxn modelId="{4E370486-DBF4-499E-866A-069A18A32620}" type="presParOf" srcId="{A4660CD8-EB1D-4013-A0EB-A912CDDFA6FE}" destId="{767010B9-BE31-4948-8075-C30EFBAE424F}" srcOrd="2" destOrd="0" presId="urn:microsoft.com/office/officeart/2005/8/layout/lProcess2"/>
    <dgm:cxn modelId="{C95CC4A8-6E1A-412B-A4CF-051367DF1844}" type="presParOf" srcId="{767010B9-BE31-4948-8075-C30EFBAE424F}" destId="{7E554EEC-6169-44F6-BC3A-BFE0165AEC0B}" srcOrd="0" destOrd="0" presId="urn:microsoft.com/office/officeart/2005/8/layout/lProcess2"/>
    <dgm:cxn modelId="{D3713CD9-DE16-463D-85B0-4BBECAC006FB}" type="presParOf" srcId="{7E554EEC-6169-44F6-BC3A-BFE0165AEC0B}" destId="{D42913D5-87FC-4A21-A889-C259FBEEA8DD}" srcOrd="0" destOrd="0" presId="urn:microsoft.com/office/officeart/2005/8/layout/lProcess2"/>
    <dgm:cxn modelId="{2D7BF9CA-A958-420C-927B-489B382F3666}" type="presParOf" srcId="{7E554EEC-6169-44F6-BC3A-BFE0165AEC0B}" destId="{F58299E3-9A9A-4160-BE69-8CF728AA9449}" srcOrd="1" destOrd="0" presId="urn:microsoft.com/office/officeart/2005/8/layout/lProcess2"/>
    <dgm:cxn modelId="{800331BB-9BB7-42A0-9CF7-8BFD5A3DB413}" type="presParOf" srcId="{7E554EEC-6169-44F6-BC3A-BFE0165AEC0B}" destId="{DCD3E567-46FD-4D70-BF89-1ADF2DF9EDBE}" srcOrd="2" destOrd="0" presId="urn:microsoft.com/office/officeart/2005/8/layout/lProcess2"/>
    <dgm:cxn modelId="{92953A5E-714B-4A24-85A9-264B89E53A35}" type="presParOf" srcId="{7E554EEC-6169-44F6-BC3A-BFE0165AEC0B}" destId="{DA0A715E-42B1-41CE-B807-DBC2A8099754}" srcOrd="3" destOrd="0" presId="urn:microsoft.com/office/officeart/2005/8/layout/lProcess2"/>
    <dgm:cxn modelId="{CC9F3E37-871C-493A-9878-CBCD2A781BEC}" type="presParOf" srcId="{7E554EEC-6169-44F6-BC3A-BFE0165AEC0B}" destId="{08790E5F-8A4C-4D6A-904A-916DD376A0C0}" srcOrd="4"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07190-2A34-45C8-8145-2FB74D296226}">
      <dsp:nvSpPr>
        <dsp:cNvPr id="0" name=""/>
        <dsp:cNvSpPr/>
      </dsp:nvSpPr>
      <dsp:spPr>
        <a:xfrm>
          <a:off x="5886" y="0"/>
          <a:ext cx="5662314" cy="4035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Information Systems Security Audit (ISSA)</a:t>
          </a:r>
          <a:endParaRPr lang="en-US" sz="2400" b="1" kern="1200" dirty="0">
            <a:latin typeface="Times New Roman" panose="02020603050405020304" pitchFamily="18" charset="0"/>
            <a:cs typeface="Times New Roman" panose="02020603050405020304" pitchFamily="18" charset="0"/>
          </a:endParaRPr>
        </a:p>
      </dsp:txBody>
      <dsp:txXfrm>
        <a:off x="5886" y="0"/>
        <a:ext cx="5662314" cy="1210791"/>
      </dsp:txXfrm>
    </dsp:sp>
    <dsp:sp modelId="{7286D0A3-A57B-4494-B5FD-79C8FC035076}">
      <dsp:nvSpPr>
        <dsp:cNvPr id="0" name=""/>
        <dsp:cNvSpPr/>
      </dsp:nvSpPr>
      <dsp:spPr>
        <a:xfrm>
          <a:off x="572117" y="1210791"/>
          <a:ext cx="4529851" cy="2623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“independent review and examination of system records, activities and related documents.”</a:t>
          </a:r>
          <a:endParaRPr lang="en-US" sz="2400" b="1" kern="1200" dirty="0">
            <a:latin typeface="Times New Roman" panose="02020603050405020304" pitchFamily="18" charset="0"/>
            <a:cs typeface="Times New Roman" panose="02020603050405020304" pitchFamily="18" charset="0"/>
          </a:endParaRPr>
        </a:p>
      </dsp:txBody>
      <dsp:txXfrm>
        <a:off x="648953" y="1287627"/>
        <a:ext cx="4376179" cy="2469709"/>
      </dsp:txXfrm>
    </dsp:sp>
    <dsp:sp modelId="{F62D124B-3F01-42DB-B918-96C8EE2705B7}">
      <dsp:nvSpPr>
        <dsp:cNvPr id="0" name=""/>
        <dsp:cNvSpPr/>
      </dsp:nvSpPr>
      <dsp:spPr>
        <a:xfrm>
          <a:off x="6092874" y="0"/>
          <a:ext cx="5662314" cy="4035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Information Technology Audit </a:t>
          </a:r>
          <a:endParaRPr lang="en-US" sz="2400" b="1" kern="1200" dirty="0">
            <a:latin typeface="Times New Roman" panose="02020603050405020304" pitchFamily="18" charset="0"/>
            <a:cs typeface="Times New Roman" panose="02020603050405020304" pitchFamily="18" charset="0"/>
          </a:endParaRPr>
        </a:p>
      </dsp:txBody>
      <dsp:txXfrm>
        <a:off x="6092874" y="0"/>
        <a:ext cx="5662314" cy="1210791"/>
      </dsp:txXfrm>
    </dsp:sp>
    <dsp:sp modelId="{FBA118EA-1544-4B75-AAB6-BD89D57DB813}">
      <dsp:nvSpPr>
        <dsp:cNvPr id="0" name=""/>
        <dsp:cNvSpPr/>
      </dsp:nvSpPr>
      <dsp:spPr>
        <a:xfrm>
          <a:off x="6659106" y="1210791"/>
          <a:ext cx="4529851" cy="2623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“the process of examining the implemented measures and systems that were designed to securely protect and safeguard information utilizing various forms of technology”</a:t>
          </a:r>
          <a:endParaRPr lang="en-US" sz="2400" b="1" kern="1200" dirty="0">
            <a:latin typeface="Times New Roman" panose="02020603050405020304" pitchFamily="18" charset="0"/>
            <a:cs typeface="Times New Roman" panose="02020603050405020304" pitchFamily="18" charset="0"/>
          </a:endParaRPr>
        </a:p>
      </dsp:txBody>
      <dsp:txXfrm>
        <a:off x="6735942" y="1287627"/>
        <a:ext cx="4376179" cy="24697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13FA1-862B-4B69-B738-5E6D998CB224}">
      <dsp:nvSpPr>
        <dsp:cNvPr id="0" name=""/>
        <dsp:cNvSpPr/>
      </dsp:nvSpPr>
      <dsp:spPr>
        <a:xfrm>
          <a:off x="5648"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CAATs:</a:t>
          </a:r>
          <a:endParaRPr lang="en-US" sz="2600" kern="1200"/>
        </a:p>
      </dsp:txBody>
      <dsp:txXfrm>
        <a:off x="5648" y="0"/>
        <a:ext cx="1981944" cy="1305401"/>
      </dsp:txXfrm>
    </dsp:sp>
    <dsp:sp modelId="{15125395-8013-4111-B907-8CB7A5F4B8EC}">
      <dsp:nvSpPr>
        <dsp:cNvPr id="0" name=""/>
        <dsp:cNvSpPr/>
      </dsp:nvSpPr>
      <dsp:spPr>
        <a:xfrm>
          <a:off x="203842" y="1305401"/>
          <a:ext cx="1585555" cy="28283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dirty="0"/>
        </a:p>
      </dsp:txBody>
      <dsp:txXfrm>
        <a:off x="250281" y="1351840"/>
        <a:ext cx="1492677" cy="2735491"/>
      </dsp:txXfrm>
    </dsp:sp>
    <dsp:sp modelId="{4CA9CDF3-2278-4D0B-86E0-361280244D87}">
      <dsp:nvSpPr>
        <dsp:cNvPr id="0" name=""/>
        <dsp:cNvSpPr/>
      </dsp:nvSpPr>
      <dsp:spPr>
        <a:xfrm>
          <a:off x="213623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2136237" y="0"/>
        <a:ext cx="1981944" cy="1305401"/>
      </dsp:txXfrm>
    </dsp:sp>
    <dsp:sp modelId="{5B9456E0-8514-408D-B125-B104BF4732B3}">
      <dsp:nvSpPr>
        <dsp:cNvPr id="0" name=""/>
        <dsp:cNvSpPr/>
      </dsp:nvSpPr>
      <dsp:spPr>
        <a:xfrm>
          <a:off x="2334432" y="1305401"/>
          <a:ext cx="1585555" cy="282836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en-US" sz="2000" b="1" kern="1200" dirty="0" smtClean="0"/>
            <a:t>Performance Audit: </a:t>
          </a:r>
          <a:endParaRPr lang="en-US" sz="2000" kern="1200" dirty="0"/>
        </a:p>
      </dsp:txBody>
      <dsp:txXfrm>
        <a:off x="2380871" y="1351840"/>
        <a:ext cx="1492677" cy="2735491"/>
      </dsp:txXfrm>
    </dsp:sp>
    <dsp:sp modelId="{31581DD7-9CB3-47BE-BA1C-53DF8BDF2DD2}">
      <dsp:nvSpPr>
        <dsp:cNvPr id="0" name=""/>
        <dsp:cNvSpPr/>
      </dsp:nvSpPr>
      <dsp:spPr>
        <a:xfrm>
          <a:off x="426682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SAB’s working teams: </a:t>
          </a:r>
          <a:endParaRPr lang="en-US" sz="2600" kern="1200" dirty="0"/>
        </a:p>
      </dsp:txBody>
      <dsp:txXfrm>
        <a:off x="4266827" y="0"/>
        <a:ext cx="1981944" cy="1305401"/>
      </dsp:txXfrm>
    </dsp:sp>
    <dsp:sp modelId="{611711EC-DC77-4EC6-846F-97E347B592A3}">
      <dsp:nvSpPr>
        <dsp:cNvPr id="0" name=""/>
        <dsp:cNvSpPr/>
      </dsp:nvSpPr>
      <dsp:spPr>
        <a:xfrm>
          <a:off x="4465022" y="1305773"/>
          <a:ext cx="1585555"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dirty="0"/>
        </a:p>
      </dsp:txBody>
      <dsp:txXfrm>
        <a:off x="4490060" y="1330811"/>
        <a:ext cx="1535479" cy="804787"/>
      </dsp:txXfrm>
    </dsp:sp>
    <dsp:sp modelId="{5707AFE4-866F-4471-A0A7-C5005EB8E802}">
      <dsp:nvSpPr>
        <dsp:cNvPr id="0" name=""/>
        <dsp:cNvSpPr/>
      </dsp:nvSpPr>
      <dsp:spPr>
        <a:xfrm>
          <a:off x="4465022" y="2292154"/>
          <a:ext cx="1585555"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a:p>
      </dsp:txBody>
      <dsp:txXfrm>
        <a:off x="4490060" y="2317192"/>
        <a:ext cx="1535479" cy="804787"/>
      </dsp:txXfrm>
    </dsp:sp>
    <dsp:sp modelId="{98F71639-5635-48FB-A6EC-6A7725F0B888}">
      <dsp:nvSpPr>
        <dsp:cNvPr id="0" name=""/>
        <dsp:cNvSpPr/>
      </dsp:nvSpPr>
      <dsp:spPr>
        <a:xfrm>
          <a:off x="4465022" y="3278535"/>
          <a:ext cx="1585555"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a:p>
      </dsp:txBody>
      <dsp:txXfrm>
        <a:off x="4490060" y="3303573"/>
        <a:ext cx="1535479" cy="804787"/>
      </dsp:txXfrm>
    </dsp:sp>
    <dsp:sp modelId="{0C90223D-AC7B-4300-A6E8-9F29D805FA30}">
      <dsp:nvSpPr>
        <dsp:cNvPr id="0" name=""/>
        <dsp:cNvSpPr/>
      </dsp:nvSpPr>
      <dsp:spPr>
        <a:xfrm>
          <a:off x="639741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a:p>
      </dsp:txBody>
      <dsp:txXfrm>
        <a:off x="6397417" y="0"/>
        <a:ext cx="1981944" cy="1305401"/>
      </dsp:txXfrm>
    </dsp:sp>
    <dsp:sp modelId="{CA49D594-B7E1-4F96-8A11-18DFD500E9D0}">
      <dsp:nvSpPr>
        <dsp:cNvPr id="0" name=""/>
        <dsp:cNvSpPr/>
      </dsp:nvSpPr>
      <dsp:spPr>
        <a:xfrm>
          <a:off x="6595612" y="1306676"/>
          <a:ext cx="1585555"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a:p>
      </dsp:txBody>
      <dsp:txXfrm>
        <a:off x="6634039" y="1345103"/>
        <a:ext cx="1508701" cy="1235133"/>
      </dsp:txXfrm>
    </dsp:sp>
    <dsp:sp modelId="{9E82D38B-88D9-418D-AFDD-6B564DB99A80}">
      <dsp:nvSpPr>
        <dsp:cNvPr id="0" name=""/>
        <dsp:cNvSpPr/>
      </dsp:nvSpPr>
      <dsp:spPr>
        <a:xfrm>
          <a:off x="6595612" y="2820508"/>
          <a:ext cx="1585555"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a:p>
      </dsp:txBody>
      <dsp:txXfrm>
        <a:off x="6634039" y="2858935"/>
        <a:ext cx="1508701" cy="1235133"/>
      </dsp:txXfrm>
    </dsp:sp>
    <dsp:sp modelId="{6C80C39F-0C9A-4CC1-A136-9FC8294CA5C3}">
      <dsp:nvSpPr>
        <dsp:cNvPr id="0" name=""/>
        <dsp:cNvSpPr/>
      </dsp:nvSpPr>
      <dsp:spPr>
        <a:xfrm>
          <a:off x="8528007" y="0"/>
          <a:ext cx="1981944"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a:p>
      </dsp:txBody>
      <dsp:txXfrm>
        <a:off x="8528007" y="0"/>
        <a:ext cx="1981944" cy="1305401"/>
      </dsp:txXfrm>
    </dsp:sp>
    <dsp:sp modelId="{AD443F94-DCAE-4E73-A4CD-EE732C20F3B0}">
      <dsp:nvSpPr>
        <dsp:cNvPr id="0" name=""/>
        <dsp:cNvSpPr/>
      </dsp:nvSpPr>
      <dsp:spPr>
        <a:xfrm>
          <a:off x="8726202" y="1306676"/>
          <a:ext cx="1585555"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a:p>
      </dsp:txBody>
      <dsp:txXfrm>
        <a:off x="8764629" y="1345103"/>
        <a:ext cx="1508701" cy="1235133"/>
      </dsp:txXfrm>
    </dsp:sp>
    <dsp:sp modelId="{36F4C3D6-7BBD-4D1C-B83E-B23A8979859A}">
      <dsp:nvSpPr>
        <dsp:cNvPr id="0" name=""/>
        <dsp:cNvSpPr/>
      </dsp:nvSpPr>
      <dsp:spPr>
        <a:xfrm>
          <a:off x="8726202" y="2820508"/>
          <a:ext cx="1585555"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endParaRPr lang="en-US" sz="2000" kern="1200"/>
        </a:p>
      </dsp:txBody>
      <dsp:txXfrm>
        <a:off x="8764629" y="2858935"/>
        <a:ext cx="1508701" cy="12351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DA94B-0ADC-474D-8039-37CF8F18F538}">
      <dsp:nvSpPr>
        <dsp:cNvPr id="0" name=""/>
        <dsp:cNvSpPr/>
      </dsp:nvSpPr>
      <dsp:spPr>
        <a:xfrm>
          <a:off x="1466385" y="674"/>
          <a:ext cx="2892303" cy="17353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ea typeface="Times New Roman" panose="02020603050405020304" pitchFamily="18" charset="0"/>
              <a:cs typeface="Times New Roman" panose="02020603050405020304" pitchFamily="18" charset="0"/>
            </a:rPr>
            <a:t>Auditing of the National Rationing System.</a:t>
          </a:r>
          <a:endParaRPr lang="en-US" sz="1900" b="1" kern="1200" dirty="0"/>
        </a:p>
      </dsp:txBody>
      <dsp:txXfrm>
        <a:off x="1466385" y="674"/>
        <a:ext cx="2892303" cy="1735381"/>
      </dsp:txXfrm>
    </dsp:sp>
    <dsp:sp modelId="{20FE9364-8640-4DF0-8883-3F5C89ECF3DD}">
      <dsp:nvSpPr>
        <dsp:cNvPr id="0" name=""/>
        <dsp:cNvSpPr/>
      </dsp:nvSpPr>
      <dsp:spPr>
        <a:xfrm>
          <a:off x="4647919" y="674"/>
          <a:ext cx="2892303" cy="17353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ea typeface="Times New Roman" panose="02020603050405020304" pitchFamily="18" charset="0"/>
              <a:cs typeface="Times New Roman" panose="02020603050405020304" pitchFamily="18" charset="0"/>
            </a:rPr>
            <a:t>Auditing of the Traffic Ticketing Information System.</a:t>
          </a:r>
          <a:endParaRPr lang="en-US" sz="1900" b="1" kern="1200" dirty="0"/>
        </a:p>
      </dsp:txBody>
      <dsp:txXfrm>
        <a:off x="4647919" y="674"/>
        <a:ext cx="2892303" cy="1735381"/>
      </dsp:txXfrm>
    </dsp:sp>
    <dsp:sp modelId="{9496913D-0FB0-43A7-8730-93ECBFEA1188}">
      <dsp:nvSpPr>
        <dsp:cNvPr id="0" name=""/>
        <dsp:cNvSpPr/>
      </dsp:nvSpPr>
      <dsp:spPr>
        <a:xfrm>
          <a:off x="7829452" y="674"/>
          <a:ext cx="2892303" cy="17353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ea typeface="Times New Roman" panose="02020603050405020304" pitchFamily="18" charset="0"/>
              <a:cs typeface="Times New Roman" panose="02020603050405020304" pitchFamily="18" charset="0"/>
            </a:rPr>
            <a:t>Auditing of the digital security environment of Kuwait authority for partnership projects.</a:t>
          </a:r>
          <a:endParaRPr lang="en-US" sz="1900" b="1" kern="1200" dirty="0"/>
        </a:p>
      </dsp:txBody>
      <dsp:txXfrm>
        <a:off x="7829452" y="674"/>
        <a:ext cx="2892303" cy="1735381"/>
      </dsp:txXfrm>
    </dsp:sp>
    <dsp:sp modelId="{B7C44126-7EE2-497A-8642-6B364BF39F00}">
      <dsp:nvSpPr>
        <dsp:cNvPr id="0" name=""/>
        <dsp:cNvSpPr/>
      </dsp:nvSpPr>
      <dsp:spPr>
        <a:xfrm>
          <a:off x="4647919" y="2025286"/>
          <a:ext cx="2892303" cy="17353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ea typeface="Times New Roman" panose="02020603050405020304" pitchFamily="18" charset="0"/>
              <a:cs typeface="Times New Roman" panose="02020603050405020304" pitchFamily="18" charset="0"/>
            </a:rPr>
            <a:t>Evaluating the efficiency of automated systems in Kuwait Fund for Arab Economic Development with an emphasize on the security of the systems.</a:t>
          </a:r>
          <a:endParaRPr lang="en-US" sz="1900" b="1" kern="1200" dirty="0"/>
        </a:p>
      </dsp:txBody>
      <dsp:txXfrm>
        <a:off x="4647919" y="2025286"/>
        <a:ext cx="2892303" cy="17353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383E-BABB-4283-81A0-496D6B9AC040}">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Auditees have taken some corrective actions regarding the findings.</a:t>
          </a:r>
          <a:endParaRPr lang="en-US" sz="2300" kern="1200" dirty="0">
            <a:latin typeface="Times New Roman" panose="02020603050405020304" pitchFamily="18" charset="0"/>
            <a:cs typeface="Times New Roman" panose="02020603050405020304" pitchFamily="18" charset="0"/>
          </a:endParaRPr>
        </a:p>
      </dsp:txBody>
      <dsp:txXfrm>
        <a:off x="1748064" y="2975"/>
        <a:ext cx="3342605" cy="2005563"/>
      </dsp:txXfrm>
    </dsp:sp>
    <dsp:sp modelId="{F8F0BD38-0FF8-44BB-BB83-720DE669A143}">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Auditees have benefited from recommendations regarding creating and implementing new security procedures and policies.</a:t>
          </a:r>
          <a:endParaRPr lang="en-US" sz="2300" kern="1200" dirty="0">
            <a:latin typeface="Times New Roman" panose="02020603050405020304" pitchFamily="18" charset="0"/>
            <a:cs typeface="Times New Roman" panose="02020603050405020304" pitchFamily="18" charset="0"/>
          </a:endParaRPr>
        </a:p>
      </dsp:txBody>
      <dsp:txXfrm>
        <a:off x="5424930" y="2975"/>
        <a:ext cx="3342605" cy="2005563"/>
      </dsp:txXfrm>
    </dsp:sp>
    <dsp:sp modelId="{810B1EB5-B869-447C-8D36-BA9D6A3CFC70}">
      <dsp:nvSpPr>
        <dsp:cNvPr id="0" name=""/>
        <dsp:cNvSpPr/>
      </dsp:nvSpPr>
      <dsp:spPr>
        <a:xfrm>
          <a:off x="1748064"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Audit finding have helped in revealing some hidden risks.</a:t>
          </a:r>
          <a:endParaRPr lang="en-US" sz="2300" kern="1200" dirty="0">
            <a:latin typeface="Times New Roman" panose="02020603050405020304" pitchFamily="18" charset="0"/>
            <a:cs typeface="Times New Roman" panose="02020603050405020304" pitchFamily="18" charset="0"/>
          </a:endParaRPr>
        </a:p>
      </dsp:txBody>
      <dsp:txXfrm>
        <a:off x="1748064" y="2342799"/>
        <a:ext cx="3342605" cy="2005563"/>
      </dsp:txXfrm>
    </dsp:sp>
    <dsp:sp modelId="{205E5B60-98FB-4C55-BE90-74014B10C447}">
      <dsp:nvSpPr>
        <dsp:cNvPr id="0" name=""/>
        <dsp:cNvSpPr/>
      </dsp:nvSpPr>
      <dsp:spPr>
        <a:xfrm>
          <a:off x="5424930"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anose="02020603050405020304" pitchFamily="18" charset="0"/>
              <a:cs typeface="Times New Roman" panose="02020603050405020304" pitchFamily="18" charset="0"/>
            </a:rPr>
            <a:t>Auditees were more encouraged to keep technology up-to-date</a:t>
          </a:r>
          <a:r>
            <a:rPr lang="en-US" sz="2300" kern="1200" dirty="0" smtClean="0"/>
            <a:t>.</a:t>
          </a:r>
          <a:endParaRPr lang="en-US" sz="2300" kern="1200" dirty="0"/>
        </a:p>
      </dsp:txBody>
      <dsp:txXfrm>
        <a:off x="5424930" y="2342799"/>
        <a:ext cx="3342605" cy="20055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14285-9EDB-4D2B-973F-AC81A3410A18}">
      <dsp:nvSpPr>
        <dsp:cNvPr id="0" name=""/>
        <dsp:cNvSpPr/>
      </dsp:nvSpPr>
      <dsp:spPr>
        <a:xfrm>
          <a:off x="3790" y="626358"/>
          <a:ext cx="1754368" cy="1692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Auditees are not employing proper technologies in their work.</a:t>
          </a:r>
          <a:endParaRPr lang="en-US" sz="2100" kern="1200" dirty="0">
            <a:latin typeface="Times New Roman" panose="02020603050405020304" pitchFamily="18" charset="0"/>
            <a:cs typeface="Times New Roman" panose="02020603050405020304" pitchFamily="18" charset="0"/>
          </a:endParaRPr>
        </a:p>
      </dsp:txBody>
      <dsp:txXfrm>
        <a:off x="3790" y="626358"/>
        <a:ext cx="1754368" cy="1692671"/>
      </dsp:txXfrm>
    </dsp:sp>
    <dsp:sp modelId="{BD66AB61-82E8-4460-85FB-D45F092420A3}">
      <dsp:nvSpPr>
        <dsp:cNvPr id="0" name=""/>
        <dsp:cNvSpPr/>
      </dsp:nvSpPr>
      <dsp:spPr>
        <a:xfrm>
          <a:off x="2040271" y="626358"/>
          <a:ext cx="1547101" cy="1692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Internal Audit is ignored.</a:t>
          </a:r>
          <a:endParaRPr lang="en-US" sz="2100" kern="1200" dirty="0">
            <a:latin typeface="Times New Roman" panose="02020603050405020304" pitchFamily="18" charset="0"/>
            <a:cs typeface="Times New Roman" panose="02020603050405020304" pitchFamily="18" charset="0"/>
          </a:endParaRPr>
        </a:p>
      </dsp:txBody>
      <dsp:txXfrm>
        <a:off x="2040271" y="626358"/>
        <a:ext cx="1547101" cy="1692671"/>
      </dsp:txXfrm>
    </dsp:sp>
    <dsp:sp modelId="{EFA53681-532F-4360-A55F-FF2D36509C56}">
      <dsp:nvSpPr>
        <dsp:cNvPr id="0" name=""/>
        <dsp:cNvSpPr/>
      </dsp:nvSpPr>
      <dsp:spPr>
        <a:xfrm>
          <a:off x="3869484" y="626358"/>
          <a:ext cx="2075581" cy="1692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Employing new concepts within the audit process.</a:t>
          </a:r>
          <a:endParaRPr lang="en-US" sz="2100" kern="1200" dirty="0">
            <a:latin typeface="Times New Roman" panose="02020603050405020304" pitchFamily="18" charset="0"/>
            <a:cs typeface="Times New Roman" panose="02020603050405020304" pitchFamily="18" charset="0"/>
          </a:endParaRPr>
        </a:p>
      </dsp:txBody>
      <dsp:txXfrm>
        <a:off x="3869484" y="626358"/>
        <a:ext cx="2075581" cy="1692671"/>
      </dsp:txXfrm>
    </dsp:sp>
    <dsp:sp modelId="{283B0EED-0D32-4A5D-9871-AB07DA64305D}">
      <dsp:nvSpPr>
        <dsp:cNvPr id="0" name=""/>
        <dsp:cNvSpPr/>
      </dsp:nvSpPr>
      <dsp:spPr>
        <a:xfrm>
          <a:off x="6227177" y="626358"/>
          <a:ext cx="2179003" cy="1692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Auditor experience vs. rapid change of technology.</a:t>
          </a:r>
          <a:endParaRPr lang="en-US" sz="2100" kern="1200" dirty="0">
            <a:latin typeface="Times New Roman" panose="02020603050405020304" pitchFamily="18" charset="0"/>
            <a:cs typeface="Times New Roman" panose="02020603050405020304" pitchFamily="18" charset="0"/>
          </a:endParaRPr>
        </a:p>
      </dsp:txBody>
      <dsp:txXfrm>
        <a:off x="6227177" y="626358"/>
        <a:ext cx="2179003" cy="1692671"/>
      </dsp:txXfrm>
    </dsp:sp>
    <dsp:sp modelId="{3B1DB0A4-4C20-4BAA-8837-7C2CACECF493}">
      <dsp:nvSpPr>
        <dsp:cNvPr id="0" name=""/>
        <dsp:cNvSpPr/>
      </dsp:nvSpPr>
      <dsp:spPr>
        <a:xfrm>
          <a:off x="26994" y="2601141"/>
          <a:ext cx="2699076" cy="1692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Lack of IT security controls.</a:t>
          </a:r>
          <a:endParaRPr lang="en-US" sz="2100" kern="1200" dirty="0">
            <a:latin typeface="Times New Roman" panose="02020603050405020304" pitchFamily="18" charset="0"/>
            <a:cs typeface="Times New Roman" panose="02020603050405020304" pitchFamily="18" charset="0"/>
          </a:endParaRPr>
        </a:p>
      </dsp:txBody>
      <dsp:txXfrm>
        <a:off x="26994" y="2601141"/>
        <a:ext cx="2699076" cy="1692671"/>
      </dsp:txXfrm>
    </dsp:sp>
    <dsp:sp modelId="{2A75A596-F20B-4AC6-BAB1-D6B9F7FC0958}">
      <dsp:nvSpPr>
        <dsp:cNvPr id="0" name=""/>
        <dsp:cNvSpPr/>
      </dsp:nvSpPr>
      <dsp:spPr>
        <a:xfrm>
          <a:off x="3008182" y="2601141"/>
          <a:ext cx="2821118" cy="1692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Staff shortage.</a:t>
          </a:r>
          <a:endParaRPr lang="en-US" sz="2100" kern="1200" dirty="0">
            <a:latin typeface="Times New Roman" panose="02020603050405020304" pitchFamily="18" charset="0"/>
            <a:cs typeface="Times New Roman" panose="02020603050405020304" pitchFamily="18" charset="0"/>
          </a:endParaRPr>
        </a:p>
      </dsp:txBody>
      <dsp:txXfrm>
        <a:off x="3008182" y="2601141"/>
        <a:ext cx="2821118" cy="1692671"/>
      </dsp:txXfrm>
    </dsp:sp>
    <dsp:sp modelId="{63EEE6E0-37F3-43F3-A309-EE22E749A30E}">
      <dsp:nvSpPr>
        <dsp:cNvPr id="0" name=""/>
        <dsp:cNvSpPr/>
      </dsp:nvSpPr>
      <dsp:spPr>
        <a:xfrm>
          <a:off x="6111413" y="2601141"/>
          <a:ext cx="2271564" cy="16926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Lack of experience.</a:t>
          </a:r>
          <a:endParaRPr lang="en-US" sz="2100" kern="1200" dirty="0">
            <a:latin typeface="Times New Roman" panose="02020603050405020304" pitchFamily="18" charset="0"/>
            <a:cs typeface="Times New Roman" panose="02020603050405020304" pitchFamily="18" charset="0"/>
          </a:endParaRPr>
        </a:p>
      </dsp:txBody>
      <dsp:txXfrm>
        <a:off x="6111413" y="2601141"/>
        <a:ext cx="2271564" cy="16926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1B929-291D-4539-B3DB-EBCEA29382F0}">
      <dsp:nvSpPr>
        <dsp:cNvPr id="0" name=""/>
        <dsp:cNvSpPr/>
      </dsp:nvSpPr>
      <dsp:spPr>
        <a:xfrm>
          <a:off x="4167" y="562970"/>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Strategic plan of SAB.</a:t>
          </a:r>
          <a:endParaRPr lang="en-US" sz="1600" b="1" kern="1200" dirty="0">
            <a:latin typeface="Times New Roman" panose="02020603050405020304" pitchFamily="18" charset="0"/>
            <a:cs typeface="Times New Roman" panose="02020603050405020304" pitchFamily="18" charset="0"/>
          </a:endParaRPr>
        </a:p>
      </dsp:txBody>
      <dsp:txXfrm>
        <a:off x="4167" y="562970"/>
        <a:ext cx="2256234" cy="1353740"/>
      </dsp:txXfrm>
    </dsp:sp>
    <dsp:sp modelId="{1262F736-8717-4BB8-8CE2-370DD9FEF615}">
      <dsp:nvSpPr>
        <dsp:cNvPr id="0" name=""/>
        <dsp:cNvSpPr/>
      </dsp:nvSpPr>
      <dsp:spPr>
        <a:xfrm>
          <a:off x="2486025" y="562970"/>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Auditors’ continuous training in topics related to the Audit of IT security.</a:t>
          </a:r>
          <a:endParaRPr lang="en-US" sz="1600" b="1" kern="1200" dirty="0">
            <a:latin typeface="Times New Roman" panose="02020603050405020304" pitchFamily="18" charset="0"/>
            <a:cs typeface="Times New Roman" panose="02020603050405020304" pitchFamily="18" charset="0"/>
          </a:endParaRPr>
        </a:p>
      </dsp:txBody>
      <dsp:txXfrm>
        <a:off x="2486025" y="562970"/>
        <a:ext cx="2256234" cy="1353740"/>
      </dsp:txXfrm>
    </dsp:sp>
    <dsp:sp modelId="{C3D7987F-3BF2-427B-92B9-30A564FC6F92}">
      <dsp:nvSpPr>
        <dsp:cNvPr id="0" name=""/>
        <dsp:cNvSpPr/>
      </dsp:nvSpPr>
      <dsp:spPr>
        <a:xfrm>
          <a:off x="4967882" y="562970"/>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Internal audit</a:t>
          </a:r>
          <a:endParaRPr lang="en-US" sz="1600" b="1" kern="1200" dirty="0">
            <a:latin typeface="Times New Roman" panose="02020603050405020304" pitchFamily="18" charset="0"/>
            <a:cs typeface="Times New Roman" panose="02020603050405020304" pitchFamily="18" charset="0"/>
          </a:endParaRPr>
        </a:p>
      </dsp:txBody>
      <dsp:txXfrm>
        <a:off x="4967882" y="562970"/>
        <a:ext cx="2256234" cy="1353740"/>
      </dsp:txXfrm>
    </dsp:sp>
    <dsp:sp modelId="{65C12D34-3A9E-46DD-999A-380DCAD18761}">
      <dsp:nvSpPr>
        <dsp:cNvPr id="0" name=""/>
        <dsp:cNvSpPr/>
      </dsp:nvSpPr>
      <dsp:spPr>
        <a:xfrm>
          <a:off x="7449740" y="562970"/>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Technical support department</a:t>
          </a:r>
          <a:endParaRPr lang="en-US" sz="1600" b="1" kern="1200" dirty="0">
            <a:latin typeface="Times New Roman" panose="02020603050405020304" pitchFamily="18" charset="0"/>
            <a:cs typeface="Times New Roman" panose="02020603050405020304" pitchFamily="18" charset="0"/>
          </a:endParaRPr>
        </a:p>
      </dsp:txBody>
      <dsp:txXfrm>
        <a:off x="7449740" y="562970"/>
        <a:ext cx="2256234" cy="1353740"/>
      </dsp:txXfrm>
    </dsp:sp>
    <dsp:sp modelId="{AF57079F-3EB4-468E-BA20-B25B2CEDAEA3}">
      <dsp:nvSpPr>
        <dsp:cNvPr id="0" name=""/>
        <dsp:cNvSpPr/>
      </dsp:nvSpPr>
      <dsp:spPr>
        <a:xfrm>
          <a:off x="9931598" y="562970"/>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IT audit team.</a:t>
          </a:r>
          <a:endParaRPr lang="en-US" sz="1600" b="1" kern="1200" dirty="0">
            <a:latin typeface="Times New Roman" panose="02020603050405020304" pitchFamily="18" charset="0"/>
            <a:cs typeface="Times New Roman" panose="02020603050405020304" pitchFamily="18" charset="0"/>
          </a:endParaRPr>
        </a:p>
      </dsp:txBody>
      <dsp:txXfrm>
        <a:off x="9931598" y="562970"/>
        <a:ext cx="2256234" cy="1353740"/>
      </dsp:txXfrm>
    </dsp:sp>
    <dsp:sp modelId="{0ECB8088-EED9-4730-91E5-230BEDF23D9F}">
      <dsp:nvSpPr>
        <dsp:cNvPr id="0" name=""/>
        <dsp:cNvSpPr/>
      </dsp:nvSpPr>
      <dsp:spPr>
        <a:xfrm>
          <a:off x="1245096" y="2142334"/>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Helping its auditors to focus on developing their technical skills and staying up-to-date on the latest technologies</a:t>
          </a:r>
          <a:r>
            <a:rPr lang="en-US" sz="1600" b="1" kern="1200" dirty="0" smtClean="0">
              <a:latin typeface="Times New Roman" panose="02020603050405020304" pitchFamily="18" charset="0"/>
              <a:cs typeface="Times New Roman" panose="02020603050405020304" pitchFamily="18" charset="0"/>
            </a:rPr>
            <a:t>. </a:t>
          </a:r>
          <a:endParaRPr lang="en-US" sz="1600" b="1" kern="1200" dirty="0">
            <a:latin typeface="Times New Roman" panose="02020603050405020304" pitchFamily="18" charset="0"/>
            <a:cs typeface="Times New Roman" panose="02020603050405020304" pitchFamily="18" charset="0"/>
          </a:endParaRPr>
        </a:p>
      </dsp:txBody>
      <dsp:txXfrm>
        <a:off x="1245096" y="2142334"/>
        <a:ext cx="2256234" cy="1353740"/>
      </dsp:txXfrm>
    </dsp:sp>
    <dsp:sp modelId="{C95A9516-DD14-467D-BF8E-33E80CDAF7E7}">
      <dsp:nvSpPr>
        <dsp:cNvPr id="0" name=""/>
        <dsp:cNvSpPr/>
      </dsp:nvSpPr>
      <dsp:spPr>
        <a:xfrm>
          <a:off x="3726953" y="2142334"/>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Following Regular audits which also helps in improving the effectiveness of the auditor.</a:t>
          </a:r>
          <a:endParaRPr lang="en-US" sz="1400" b="1" kern="1200" dirty="0">
            <a:latin typeface="Times New Roman" panose="02020603050405020304" pitchFamily="18" charset="0"/>
            <a:cs typeface="Times New Roman" panose="02020603050405020304" pitchFamily="18" charset="0"/>
          </a:endParaRPr>
        </a:p>
      </dsp:txBody>
      <dsp:txXfrm>
        <a:off x="3726953" y="2142334"/>
        <a:ext cx="2256234" cy="1353740"/>
      </dsp:txXfrm>
    </dsp:sp>
    <dsp:sp modelId="{97D659F2-CA7C-44E9-B31A-D85A8FB87E49}">
      <dsp:nvSpPr>
        <dsp:cNvPr id="0" name=""/>
        <dsp:cNvSpPr/>
      </dsp:nvSpPr>
      <dsp:spPr>
        <a:xfrm>
          <a:off x="6208811" y="2142334"/>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Providing auditees with workshops and training courses related to IT and IT security</a:t>
          </a:r>
          <a:endParaRPr lang="en-US" sz="1600" b="1" kern="1200" dirty="0">
            <a:latin typeface="Times New Roman" panose="02020603050405020304" pitchFamily="18" charset="0"/>
            <a:cs typeface="Times New Roman" panose="02020603050405020304" pitchFamily="18" charset="0"/>
          </a:endParaRPr>
        </a:p>
      </dsp:txBody>
      <dsp:txXfrm>
        <a:off x="6208811" y="2142334"/>
        <a:ext cx="2256234" cy="1353740"/>
      </dsp:txXfrm>
    </dsp:sp>
    <dsp:sp modelId="{6CDE1F80-5643-4BDA-8678-E5F6465D6A99}">
      <dsp:nvSpPr>
        <dsp:cNvPr id="0" name=""/>
        <dsp:cNvSpPr/>
      </dsp:nvSpPr>
      <dsp:spPr>
        <a:xfrm>
          <a:off x="8690669" y="2142334"/>
          <a:ext cx="2256234" cy="13537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Hiring qualified and skilled staff including auditors.</a:t>
          </a:r>
          <a:endParaRPr lang="en-US" sz="1600" b="1" kern="1200" dirty="0">
            <a:latin typeface="Times New Roman" panose="02020603050405020304" pitchFamily="18" charset="0"/>
            <a:cs typeface="Times New Roman" panose="02020603050405020304" pitchFamily="18" charset="0"/>
          </a:endParaRPr>
        </a:p>
      </dsp:txBody>
      <dsp:txXfrm>
        <a:off x="8690669" y="2142334"/>
        <a:ext cx="2256234" cy="135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0C16A-15BB-47F4-96B7-5C9F43715DB3}">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Evaluating the flow of data within SAB</a:t>
          </a:r>
          <a:endParaRPr lang="en-US" sz="2200" b="1" kern="1200" dirty="0">
            <a:latin typeface="Times New Roman" panose="02020603050405020304" pitchFamily="18" charset="0"/>
            <a:cs typeface="Times New Roman" panose="02020603050405020304" pitchFamily="18" charset="0"/>
          </a:endParaRPr>
        </a:p>
      </dsp:txBody>
      <dsp:txXfrm>
        <a:off x="0" y="39687"/>
        <a:ext cx="3286125" cy="1971675"/>
      </dsp:txXfrm>
    </dsp:sp>
    <dsp:sp modelId="{63BA6570-CFF1-4DAD-A26B-B730B99B11BF}">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anose="02020603050405020304" pitchFamily="18" charset="0"/>
              <a:cs typeface="+mj-cs"/>
            </a:rPr>
            <a:t>Determining if the Auditee needs to work more on its IT security controls, policies, regulations or standards</a:t>
          </a:r>
          <a:r>
            <a:rPr lang="ar-SA" sz="2200" b="1" kern="1200" dirty="0" smtClean="0">
              <a:cs typeface="+mj-cs"/>
            </a:rPr>
            <a:t> </a:t>
          </a:r>
          <a:endParaRPr lang="en-US" sz="2200" b="1" kern="1200" dirty="0">
            <a:cs typeface="+mj-cs"/>
          </a:endParaRPr>
        </a:p>
      </dsp:txBody>
      <dsp:txXfrm>
        <a:off x="3614737" y="39687"/>
        <a:ext cx="3286125" cy="1971675"/>
      </dsp:txXfrm>
    </dsp:sp>
    <dsp:sp modelId="{4C648CD6-1851-40EA-8607-37D1163F1E94}">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Ensuring that management is applying the governance structures currently in place to support effective oversight of IT security.</a:t>
          </a:r>
          <a:endParaRPr lang="en-US" sz="2200" b="1" kern="1200" dirty="0">
            <a:latin typeface="Times New Roman" panose="02020603050405020304" pitchFamily="18" charset="0"/>
            <a:cs typeface="Times New Roman" panose="02020603050405020304" pitchFamily="18" charset="0"/>
          </a:endParaRPr>
        </a:p>
      </dsp:txBody>
      <dsp:txXfrm>
        <a:off x="7229475" y="39687"/>
        <a:ext cx="3286125" cy="1971675"/>
      </dsp:txXfrm>
    </dsp:sp>
    <dsp:sp modelId="{1553D57B-FE2C-47CD-9869-E3478C4FE020}">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Drawing managements’ attention to address residual risk exposure</a:t>
          </a:r>
          <a:r>
            <a:rPr lang="en-US" sz="2200" b="1" kern="1200" dirty="0" smtClean="0">
              <a:cs typeface="+mj-cs"/>
            </a:rPr>
            <a:t>.</a:t>
          </a:r>
          <a:endParaRPr lang="en-US" sz="2200" b="1" kern="1200" dirty="0">
            <a:cs typeface="+mj-cs"/>
          </a:endParaRPr>
        </a:p>
      </dsp:txBody>
      <dsp:txXfrm>
        <a:off x="0" y="2339975"/>
        <a:ext cx="3286125" cy="1971675"/>
      </dsp:txXfrm>
    </dsp:sp>
    <dsp:sp modelId="{A7234512-CEE2-43EF-96F7-360E073A17CB}">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Improving IT governance.</a:t>
          </a:r>
          <a:endParaRPr lang="en-US" sz="2200" b="1" kern="1200" dirty="0">
            <a:latin typeface="Times New Roman" panose="02020603050405020304" pitchFamily="18" charset="0"/>
            <a:cs typeface="Times New Roman" panose="02020603050405020304" pitchFamily="18" charset="0"/>
          </a:endParaRPr>
        </a:p>
      </dsp:txBody>
      <dsp:txXfrm>
        <a:off x="3614737" y="2339975"/>
        <a:ext cx="3286125" cy="1971675"/>
      </dsp:txXfrm>
    </dsp:sp>
    <dsp:sp modelId="{D5D85A33-E570-4A6F-972B-880E3E45BA00}">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Reducing risk, improving security and reinforcing controls.</a:t>
          </a:r>
          <a:endParaRPr lang="en-US" sz="2200" b="1" kern="1200" dirty="0">
            <a:latin typeface="Times New Roman" panose="02020603050405020304" pitchFamily="18" charset="0"/>
            <a:cs typeface="Times New Roman" panose="02020603050405020304" pitchFamily="18" charset="0"/>
          </a:endParaRPr>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2B627-DBD9-44BE-9B0A-B0EE60370177}">
      <dsp:nvSpPr>
        <dsp:cNvPr id="0" name=""/>
        <dsp:cNvSpPr/>
      </dsp:nvSpPr>
      <dsp:spPr>
        <a:xfrm>
          <a:off x="5205" y="1178545"/>
          <a:ext cx="2275912" cy="219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Examining and evaluating an organization's information technology infrastructure, policies and operations.</a:t>
          </a:r>
          <a:endParaRPr lang="en-US" sz="1800" b="1" kern="1200" dirty="0">
            <a:latin typeface="Times New Roman" panose="02020603050405020304" pitchFamily="18" charset="0"/>
            <a:cs typeface="Times New Roman" panose="02020603050405020304" pitchFamily="18" charset="0"/>
          </a:endParaRPr>
        </a:p>
      </dsp:txBody>
      <dsp:txXfrm>
        <a:off x="69573" y="1242913"/>
        <a:ext cx="2147176" cy="2068942"/>
      </dsp:txXfrm>
    </dsp:sp>
    <dsp:sp modelId="{BFA6F911-72AE-43EE-BDB5-EC6B616F40DA}">
      <dsp:nvSpPr>
        <dsp:cNvPr id="0" name=""/>
        <dsp:cNvSpPr/>
      </dsp:nvSpPr>
      <dsp:spPr>
        <a:xfrm>
          <a:off x="2508709" y="1995171"/>
          <a:ext cx="482493" cy="564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508709" y="2108056"/>
        <a:ext cx="337745" cy="338656"/>
      </dsp:txXfrm>
    </dsp:sp>
    <dsp:sp modelId="{BD6FDB17-CA93-44C9-99E8-D0569112AB2E}">
      <dsp:nvSpPr>
        <dsp:cNvPr id="0" name=""/>
        <dsp:cNvSpPr/>
      </dsp:nvSpPr>
      <dsp:spPr>
        <a:xfrm>
          <a:off x="3191483" y="1178545"/>
          <a:ext cx="2275912" cy="219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Determining whether IT controls protect corporate assets.</a:t>
          </a:r>
          <a:endParaRPr lang="en-US" sz="1800" b="1" kern="1200" dirty="0">
            <a:latin typeface="Times New Roman" panose="02020603050405020304" pitchFamily="18" charset="0"/>
            <a:cs typeface="Times New Roman" panose="02020603050405020304" pitchFamily="18" charset="0"/>
          </a:endParaRPr>
        </a:p>
      </dsp:txBody>
      <dsp:txXfrm>
        <a:off x="3255851" y="1242913"/>
        <a:ext cx="2147176" cy="2068942"/>
      </dsp:txXfrm>
    </dsp:sp>
    <dsp:sp modelId="{168D48DE-917A-4963-A083-0B8D7CBC8571}">
      <dsp:nvSpPr>
        <dsp:cNvPr id="0" name=""/>
        <dsp:cNvSpPr/>
      </dsp:nvSpPr>
      <dsp:spPr>
        <a:xfrm>
          <a:off x="5694987" y="1995171"/>
          <a:ext cx="482493" cy="564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694987" y="2108056"/>
        <a:ext cx="337745" cy="338656"/>
      </dsp:txXfrm>
    </dsp:sp>
    <dsp:sp modelId="{32EBCCB4-E7D8-442E-87CE-5935122E052B}">
      <dsp:nvSpPr>
        <dsp:cNvPr id="0" name=""/>
        <dsp:cNvSpPr/>
      </dsp:nvSpPr>
      <dsp:spPr>
        <a:xfrm>
          <a:off x="6377761" y="1178545"/>
          <a:ext cx="2275912" cy="219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Ensuring data integrity and alignment with the business' overall goals.</a:t>
          </a:r>
          <a:endParaRPr lang="en-US" sz="1800" b="1" kern="1200" dirty="0">
            <a:latin typeface="Times New Roman" panose="02020603050405020304" pitchFamily="18" charset="0"/>
            <a:cs typeface="Times New Roman" panose="02020603050405020304" pitchFamily="18" charset="0"/>
          </a:endParaRPr>
        </a:p>
      </dsp:txBody>
      <dsp:txXfrm>
        <a:off x="6442129" y="1242913"/>
        <a:ext cx="2147176" cy="2068942"/>
      </dsp:txXfrm>
    </dsp:sp>
    <dsp:sp modelId="{D2DCDCF6-1239-4A4C-BBA2-ACB0F7B6B245}">
      <dsp:nvSpPr>
        <dsp:cNvPr id="0" name=""/>
        <dsp:cNvSpPr/>
      </dsp:nvSpPr>
      <dsp:spPr>
        <a:xfrm>
          <a:off x="8881265" y="1995171"/>
          <a:ext cx="482493" cy="564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881265" y="2108056"/>
        <a:ext cx="337745" cy="338656"/>
      </dsp:txXfrm>
    </dsp:sp>
    <dsp:sp modelId="{D5CD46C6-E8EC-4A72-A985-33E4C41BBF84}">
      <dsp:nvSpPr>
        <dsp:cNvPr id="0" name=""/>
        <dsp:cNvSpPr/>
      </dsp:nvSpPr>
      <dsp:spPr>
        <a:xfrm>
          <a:off x="9564039" y="1178545"/>
          <a:ext cx="2275912" cy="21976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Examining the overall business and financial controls that involve information technology systems.</a:t>
          </a:r>
          <a:endParaRPr lang="en-US" sz="1800" b="1" kern="1200" dirty="0">
            <a:latin typeface="Times New Roman" panose="02020603050405020304" pitchFamily="18" charset="0"/>
            <a:cs typeface="Times New Roman" panose="02020603050405020304" pitchFamily="18" charset="0"/>
          </a:endParaRPr>
        </a:p>
      </dsp:txBody>
      <dsp:txXfrm>
        <a:off x="9628407" y="1242913"/>
        <a:ext cx="2147176" cy="2068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80989-4082-4C7B-B6D6-A8B40E3331CB}">
      <dsp:nvSpPr>
        <dsp:cNvPr id="0" name=""/>
        <dsp:cNvSpPr/>
      </dsp:nvSpPr>
      <dsp:spPr>
        <a:xfrm>
          <a:off x="0" y="1095406"/>
          <a:ext cx="3526387" cy="20624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cs typeface="Times New Roman" panose="02020603050405020304" pitchFamily="18" charset="0"/>
            </a:rPr>
            <a:t>Implementing the triennial work plan, which consists of  various goals and projects.</a:t>
          </a:r>
          <a:endParaRPr lang="en-US" sz="1900" b="1" kern="1200" dirty="0">
            <a:latin typeface="Times New Roman" panose="02020603050405020304" pitchFamily="18" charset="0"/>
            <a:cs typeface="Times New Roman" panose="02020603050405020304" pitchFamily="18" charset="0"/>
          </a:endParaRPr>
        </a:p>
      </dsp:txBody>
      <dsp:txXfrm>
        <a:off x="60406" y="1155812"/>
        <a:ext cx="3405575" cy="1941590"/>
      </dsp:txXfrm>
    </dsp:sp>
    <dsp:sp modelId="{7F166918-8019-457D-A675-ACE8DE467E83}">
      <dsp:nvSpPr>
        <dsp:cNvPr id="0" name=""/>
        <dsp:cNvSpPr/>
      </dsp:nvSpPr>
      <dsp:spPr>
        <a:xfrm rot="21599375">
          <a:off x="3765839" y="1829446"/>
          <a:ext cx="507639" cy="593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p>
      </dsp:txBody>
      <dsp:txXfrm>
        <a:off x="3765839" y="1948160"/>
        <a:ext cx="355347" cy="356102"/>
      </dsp:txXfrm>
    </dsp:sp>
    <dsp:sp modelId="{9E76A7B4-991F-45AC-8596-C41A553427C8}">
      <dsp:nvSpPr>
        <dsp:cNvPr id="0" name=""/>
        <dsp:cNvSpPr/>
      </dsp:nvSpPr>
      <dsp:spPr>
        <a:xfrm>
          <a:off x="4484197" y="1094731"/>
          <a:ext cx="4356836" cy="20619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cs typeface="Times New Roman" panose="02020603050405020304" pitchFamily="18" charset="0"/>
            </a:rPr>
            <a:t>Projects are selected after reviewing the needs of SAIs and the deliverables range from best practice guides to website related information and other audit material. </a:t>
          </a:r>
          <a:endParaRPr lang="en-US" sz="1900" b="1" kern="1200" dirty="0">
            <a:latin typeface="Times New Roman" panose="02020603050405020304" pitchFamily="18" charset="0"/>
            <a:cs typeface="Times New Roman" panose="02020603050405020304" pitchFamily="18" charset="0"/>
          </a:endParaRPr>
        </a:p>
      </dsp:txBody>
      <dsp:txXfrm>
        <a:off x="4544590" y="1155124"/>
        <a:ext cx="4236050" cy="1941186"/>
      </dsp:txXfrm>
    </dsp:sp>
    <dsp:sp modelId="{1235B14B-D16F-4704-9CFF-5B356A445C17}">
      <dsp:nvSpPr>
        <dsp:cNvPr id="0" name=""/>
        <dsp:cNvSpPr/>
      </dsp:nvSpPr>
      <dsp:spPr>
        <a:xfrm>
          <a:off x="9080349" y="1828966"/>
          <a:ext cx="507349" cy="5935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p>
      </dsp:txBody>
      <dsp:txXfrm>
        <a:off x="9080349" y="1947666"/>
        <a:ext cx="355144" cy="356102"/>
      </dsp:txXfrm>
    </dsp:sp>
    <dsp:sp modelId="{8DA8C2F1-CA8A-4420-863C-EFF9E9570C2F}">
      <dsp:nvSpPr>
        <dsp:cNvPr id="0" name=""/>
        <dsp:cNvSpPr/>
      </dsp:nvSpPr>
      <dsp:spPr>
        <a:xfrm>
          <a:off x="9798296" y="1063651"/>
          <a:ext cx="2393156" cy="21241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It is the dedication and effort of individual SAIs that makes the WGITA work.</a:t>
          </a:r>
          <a:endParaRPr lang="en-US" sz="1800" b="1" kern="1200" dirty="0">
            <a:latin typeface="Times New Roman" panose="02020603050405020304" pitchFamily="18" charset="0"/>
            <a:cs typeface="Times New Roman" panose="02020603050405020304" pitchFamily="18" charset="0"/>
          </a:endParaRPr>
        </a:p>
      </dsp:txBody>
      <dsp:txXfrm>
        <a:off x="9860510" y="1125865"/>
        <a:ext cx="2268728" cy="1999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0800F-2367-4FBA-A203-0E5823991F2E}">
      <dsp:nvSpPr>
        <dsp:cNvPr id="0" name=""/>
        <dsp:cNvSpPr/>
      </dsp:nvSpPr>
      <dsp:spPr>
        <a:xfrm>
          <a:off x="5133"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C0F7BD0-73F2-4FEE-8D95-A873EF409D5A}">
      <dsp:nvSpPr>
        <dsp:cNvPr id="0" name=""/>
        <dsp:cNvSpPr/>
      </dsp:nvSpPr>
      <dsp:spPr>
        <a:xfrm>
          <a:off x="5133"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5133" y="2564110"/>
        <a:ext cx="2443028" cy="906363"/>
      </dsp:txXfrm>
    </dsp:sp>
    <dsp:sp modelId="{87CDD2A0-E31A-4E03-B18D-37C6CACB7F17}">
      <dsp:nvSpPr>
        <dsp:cNvPr id="0" name=""/>
        <dsp:cNvSpPr/>
      </dsp:nvSpPr>
      <dsp:spPr>
        <a:xfrm>
          <a:off x="2692568"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EA0BCD-2FEA-40E0-A738-3FBB285E81CD}">
      <dsp:nvSpPr>
        <dsp:cNvPr id="0" name=""/>
        <dsp:cNvSpPr/>
      </dsp:nvSpPr>
      <dsp:spPr>
        <a:xfrm>
          <a:off x="2692568"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2692568" y="2564110"/>
        <a:ext cx="2443028" cy="906363"/>
      </dsp:txXfrm>
    </dsp:sp>
    <dsp:sp modelId="{968AAD59-FEAE-48C4-9F7E-D60906ABB88A}">
      <dsp:nvSpPr>
        <dsp:cNvPr id="0" name=""/>
        <dsp:cNvSpPr/>
      </dsp:nvSpPr>
      <dsp:spPr>
        <a:xfrm>
          <a:off x="5380002"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749BB3-06B9-4F7D-9FF4-D810667B491A}">
      <dsp:nvSpPr>
        <dsp:cNvPr id="0" name=""/>
        <dsp:cNvSpPr/>
      </dsp:nvSpPr>
      <dsp:spPr>
        <a:xfrm>
          <a:off x="5380002"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5380002" y="2564110"/>
        <a:ext cx="2443028" cy="906363"/>
      </dsp:txXfrm>
    </dsp:sp>
    <dsp:sp modelId="{DD65E1A6-46F1-4FFF-B9F9-1C66E8A16B7B}">
      <dsp:nvSpPr>
        <dsp:cNvPr id="0" name=""/>
        <dsp:cNvSpPr/>
      </dsp:nvSpPr>
      <dsp:spPr>
        <a:xfrm>
          <a:off x="8067437"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1D8E38-A5C5-46E3-94A4-D37C809B9B0B}">
      <dsp:nvSpPr>
        <dsp:cNvPr id="0" name=""/>
        <dsp:cNvSpPr/>
      </dsp:nvSpPr>
      <dsp:spPr>
        <a:xfrm>
          <a:off x="8067437"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8067437" y="2564110"/>
        <a:ext cx="2443028" cy="906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27C29-9813-46EE-B26B-FE9324B106FC}">
      <dsp:nvSpPr>
        <dsp:cNvPr id="0" name=""/>
        <dsp:cNvSpPr/>
      </dsp:nvSpPr>
      <dsp:spPr>
        <a:xfrm>
          <a:off x="2819" y="0"/>
          <a:ext cx="2766355" cy="4033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IT Pre-Audit</a:t>
          </a:r>
          <a:endParaRPr lang="en-US" sz="3500" kern="1200" dirty="0">
            <a:latin typeface="Times New Roman" panose="02020603050405020304" pitchFamily="18" charset="0"/>
            <a:cs typeface="Times New Roman" panose="02020603050405020304" pitchFamily="18" charset="0"/>
          </a:endParaRPr>
        </a:p>
      </dsp:txBody>
      <dsp:txXfrm>
        <a:off x="2819" y="0"/>
        <a:ext cx="2766355" cy="1209993"/>
      </dsp:txXfrm>
    </dsp:sp>
    <dsp:sp modelId="{ECE20595-40D6-43BC-B5AC-BBE15A1D0545}">
      <dsp:nvSpPr>
        <dsp:cNvPr id="0" name=""/>
        <dsp:cNvSpPr/>
      </dsp:nvSpPr>
      <dsp:spPr>
        <a:xfrm>
          <a:off x="279454" y="1209993"/>
          <a:ext cx="2213084" cy="26216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Investigates </a:t>
          </a:r>
          <a:r>
            <a:rPr lang="en-US" sz="180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technically</a:t>
          </a:r>
          <a:r>
            <a:rPr lang="en-US" sz="1800" kern="1200" dirty="0" smtClean="0">
              <a:latin typeface="Times New Roman" panose="02020603050405020304" pitchFamily="18" charset="0"/>
              <a:cs typeface="Times New Roman" panose="02020603050405020304" pitchFamily="18" charset="0"/>
            </a:rPr>
            <a:t> the subject tender, commitment, agreement, or contract and verifies that the allocations of the funds in the budget allow for engagement .</a:t>
          </a:r>
          <a:endParaRPr lang="en-US" sz="1800" kern="1200" dirty="0">
            <a:latin typeface="Times New Roman" panose="02020603050405020304" pitchFamily="18" charset="0"/>
            <a:cs typeface="Times New Roman" panose="02020603050405020304" pitchFamily="18" charset="0"/>
          </a:endParaRPr>
        </a:p>
      </dsp:txBody>
      <dsp:txXfrm>
        <a:off x="344273" y="1274812"/>
        <a:ext cx="2083446" cy="2492014"/>
      </dsp:txXfrm>
    </dsp:sp>
    <dsp:sp modelId="{8283D4B8-1046-4C30-A788-591FA6925788}">
      <dsp:nvSpPr>
        <dsp:cNvPr id="0" name=""/>
        <dsp:cNvSpPr/>
      </dsp:nvSpPr>
      <dsp:spPr>
        <a:xfrm>
          <a:off x="2976651" y="0"/>
          <a:ext cx="2766355" cy="4033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IT Post-Audit</a:t>
          </a:r>
          <a:endParaRPr lang="en-US" sz="3500" kern="1200" dirty="0">
            <a:latin typeface="Times New Roman" panose="02020603050405020304" pitchFamily="18" charset="0"/>
            <a:cs typeface="Times New Roman" panose="02020603050405020304" pitchFamily="18" charset="0"/>
          </a:endParaRPr>
        </a:p>
      </dsp:txBody>
      <dsp:txXfrm>
        <a:off x="2976651" y="0"/>
        <a:ext cx="2766355" cy="1209993"/>
      </dsp:txXfrm>
    </dsp:sp>
    <dsp:sp modelId="{935A1FC3-7A86-492C-91CC-52B014AC73CE}">
      <dsp:nvSpPr>
        <dsp:cNvPr id="0" name=""/>
        <dsp:cNvSpPr/>
      </dsp:nvSpPr>
      <dsp:spPr>
        <a:xfrm>
          <a:off x="3253287" y="1210756"/>
          <a:ext cx="2213084" cy="466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Controls review.</a:t>
          </a:r>
          <a:endParaRPr lang="en-US" sz="1800" kern="1200" dirty="0">
            <a:latin typeface="Times New Roman" panose="02020603050405020304" pitchFamily="18" charset="0"/>
            <a:cs typeface="Times New Roman" panose="02020603050405020304" pitchFamily="18" charset="0"/>
          </a:endParaRPr>
        </a:p>
      </dsp:txBody>
      <dsp:txXfrm>
        <a:off x="3266953" y="1224422"/>
        <a:ext cx="2185752" cy="439265"/>
      </dsp:txXfrm>
    </dsp:sp>
    <dsp:sp modelId="{662D0704-26AE-4804-AB39-797F222D221C}">
      <dsp:nvSpPr>
        <dsp:cNvPr id="0" name=""/>
        <dsp:cNvSpPr/>
      </dsp:nvSpPr>
      <dsp:spPr>
        <a:xfrm>
          <a:off x="3253287" y="1749138"/>
          <a:ext cx="2213084" cy="466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Audit of system development.</a:t>
          </a:r>
          <a:endParaRPr lang="en-US" sz="1800" kern="1200" dirty="0">
            <a:latin typeface="Times New Roman" panose="02020603050405020304" pitchFamily="18" charset="0"/>
            <a:cs typeface="Times New Roman" panose="02020603050405020304" pitchFamily="18" charset="0"/>
          </a:endParaRPr>
        </a:p>
      </dsp:txBody>
      <dsp:txXfrm>
        <a:off x="3266953" y="1762804"/>
        <a:ext cx="2185752" cy="439265"/>
      </dsp:txXfrm>
    </dsp:sp>
    <dsp:sp modelId="{A86F8A1E-545A-4686-959C-5D3638C1C35C}">
      <dsp:nvSpPr>
        <dsp:cNvPr id="0" name=""/>
        <dsp:cNvSpPr/>
      </dsp:nvSpPr>
      <dsp:spPr>
        <a:xfrm>
          <a:off x="3253287" y="2287521"/>
          <a:ext cx="2213084" cy="466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Audit of IT systems.</a:t>
          </a:r>
          <a:endParaRPr lang="en-US" sz="1800" kern="1200" dirty="0">
            <a:latin typeface="Times New Roman" panose="02020603050405020304" pitchFamily="18" charset="0"/>
            <a:cs typeface="Times New Roman" panose="02020603050405020304" pitchFamily="18" charset="0"/>
          </a:endParaRPr>
        </a:p>
      </dsp:txBody>
      <dsp:txXfrm>
        <a:off x="3266953" y="2301187"/>
        <a:ext cx="2185752" cy="439265"/>
      </dsp:txXfrm>
    </dsp:sp>
    <dsp:sp modelId="{D19C456D-A3AB-48EB-9E37-5CB61DF3B820}">
      <dsp:nvSpPr>
        <dsp:cNvPr id="0" name=""/>
        <dsp:cNvSpPr/>
      </dsp:nvSpPr>
      <dsp:spPr>
        <a:xfrm>
          <a:off x="3253287" y="2825903"/>
          <a:ext cx="2213084" cy="466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Forensic audit.</a:t>
          </a:r>
          <a:endParaRPr lang="en-US" sz="1800" kern="1200" dirty="0">
            <a:latin typeface="Times New Roman" panose="02020603050405020304" pitchFamily="18" charset="0"/>
            <a:cs typeface="Times New Roman" panose="02020603050405020304" pitchFamily="18" charset="0"/>
          </a:endParaRPr>
        </a:p>
      </dsp:txBody>
      <dsp:txXfrm>
        <a:off x="3266953" y="2839569"/>
        <a:ext cx="2185752" cy="439265"/>
      </dsp:txXfrm>
    </dsp:sp>
    <dsp:sp modelId="{F2103E1C-95A6-44D6-8F6B-5FBD572C20D0}">
      <dsp:nvSpPr>
        <dsp:cNvPr id="0" name=""/>
        <dsp:cNvSpPr/>
      </dsp:nvSpPr>
      <dsp:spPr>
        <a:xfrm>
          <a:off x="3253287" y="3364285"/>
          <a:ext cx="2213084" cy="4665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Security audits.</a:t>
          </a:r>
          <a:endParaRPr lang="en-US" sz="1800" kern="1200" dirty="0">
            <a:latin typeface="Times New Roman" panose="02020603050405020304" pitchFamily="18" charset="0"/>
            <a:cs typeface="Times New Roman" panose="02020603050405020304" pitchFamily="18" charset="0"/>
          </a:endParaRPr>
        </a:p>
      </dsp:txBody>
      <dsp:txXfrm>
        <a:off x="3266953" y="3377951"/>
        <a:ext cx="2185752" cy="439265"/>
      </dsp:txXfrm>
    </dsp:sp>
    <dsp:sp modelId="{C7BA7E4D-A6A0-4905-B862-83E29DEB104C}">
      <dsp:nvSpPr>
        <dsp:cNvPr id="0" name=""/>
        <dsp:cNvSpPr/>
      </dsp:nvSpPr>
      <dsp:spPr>
        <a:xfrm>
          <a:off x="5950484" y="0"/>
          <a:ext cx="2766355" cy="4033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Internal Audit</a:t>
          </a:r>
          <a:endParaRPr lang="en-US" sz="3500" kern="1200" dirty="0">
            <a:latin typeface="Times New Roman" panose="02020603050405020304" pitchFamily="18" charset="0"/>
            <a:cs typeface="Times New Roman" panose="02020603050405020304" pitchFamily="18" charset="0"/>
          </a:endParaRPr>
        </a:p>
      </dsp:txBody>
      <dsp:txXfrm>
        <a:off x="5950484" y="0"/>
        <a:ext cx="2766355" cy="1209993"/>
      </dsp:txXfrm>
    </dsp:sp>
    <dsp:sp modelId="{7F831CB4-4A9F-4225-907E-53A6EE317B3D}">
      <dsp:nvSpPr>
        <dsp:cNvPr id="0" name=""/>
        <dsp:cNvSpPr/>
      </dsp:nvSpPr>
      <dsp:spPr>
        <a:xfrm>
          <a:off x="6227119" y="1209993"/>
          <a:ext cx="2213084" cy="26216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anose="02020603050405020304" pitchFamily="18" charset="0"/>
              <a:cs typeface="Times New Roman" panose="02020603050405020304" pitchFamily="18" charset="0"/>
            </a:rPr>
            <a:t>Provide a reasonable assurance regarding the efficiency of performed processes within SAB</a:t>
          </a:r>
          <a:endParaRPr lang="en-US" sz="2200" kern="1200" dirty="0">
            <a:latin typeface="Times New Roman" panose="02020603050405020304" pitchFamily="18" charset="0"/>
            <a:cs typeface="Times New Roman" panose="02020603050405020304" pitchFamily="18" charset="0"/>
          </a:endParaRPr>
        </a:p>
      </dsp:txBody>
      <dsp:txXfrm>
        <a:off x="6291938" y="1274812"/>
        <a:ext cx="2083446" cy="2492014"/>
      </dsp:txXfrm>
    </dsp:sp>
    <dsp:sp modelId="{894B4647-72BE-42CF-B016-50B228034396}">
      <dsp:nvSpPr>
        <dsp:cNvPr id="0" name=""/>
        <dsp:cNvSpPr/>
      </dsp:nvSpPr>
      <dsp:spPr>
        <a:xfrm>
          <a:off x="8924316" y="0"/>
          <a:ext cx="2766355" cy="40333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latin typeface="Times New Roman" panose="02020603050405020304" pitchFamily="18" charset="0"/>
              <a:cs typeface="Times New Roman" panose="02020603050405020304" pitchFamily="18" charset="0"/>
            </a:rPr>
            <a:t>Performance Audit:</a:t>
          </a:r>
          <a:endParaRPr lang="en-US" sz="3500" kern="1200" dirty="0">
            <a:latin typeface="Times New Roman" panose="02020603050405020304" pitchFamily="18" charset="0"/>
            <a:cs typeface="Times New Roman" panose="02020603050405020304" pitchFamily="18" charset="0"/>
          </a:endParaRPr>
        </a:p>
      </dsp:txBody>
      <dsp:txXfrm>
        <a:off x="8924316" y="0"/>
        <a:ext cx="2766355" cy="1209993"/>
      </dsp:txXfrm>
    </dsp:sp>
    <dsp:sp modelId="{0F6E6500-D699-441E-AFF2-F31B77E3339B}">
      <dsp:nvSpPr>
        <dsp:cNvPr id="0" name=""/>
        <dsp:cNvSpPr/>
      </dsp:nvSpPr>
      <dsp:spPr>
        <a:xfrm>
          <a:off x="9200952" y="1209993"/>
          <a:ext cx="2213084" cy="26216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IN" sz="2200" kern="1200" dirty="0" smtClean="0">
              <a:latin typeface="Times New Roman" panose="02020603050405020304" pitchFamily="18" charset="0"/>
              <a:cs typeface="Times New Roman" panose="02020603050405020304" pitchFamily="18" charset="0"/>
            </a:rPr>
            <a:t>examination of controls and business rules adopted by audited entity in the database management system.</a:t>
          </a:r>
          <a:endParaRPr lang="en-US" sz="2200" kern="1200" dirty="0">
            <a:latin typeface="Times New Roman" panose="02020603050405020304" pitchFamily="18" charset="0"/>
            <a:cs typeface="Times New Roman" panose="02020603050405020304" pitchFamily="18" charset="0"/>
          </a:endParaRPr>
        </a:p>
      </dsp:txBody>
      <dsp:txXfrm>
        <a:off x="9265771" y="1274812"/>
        <a:ext cx="2083446" cy="24920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0800F-2367-4FBA-A203-0E5823991F2E}">
      <dsp:nvSpPr>
        <dsp:cNvPr id="0" name=""/>
        <dsp:cNvSpPr/>
      </dsp:nvSpPr>
      <dsp:spPr>
        <a:xfrm>
          <a:off x="5133"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C0F7BD0-73F2-4FEE-8D95-A873EF409D5A}">
      <dsp:nvSpPr>
        <dsp:cNvPr id="0" name=""/>
        <dsp:cNvSpPr/>
      </dsp:nvSpPr>
      <dsp:spPr>
        <a:xfrm>
          <a:off x="5133"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5133" y="2564110"/>
        <a:ext cx="2443028" cy="906363"/>
      </dsp:txXfrm>
    </dsp:sp>
    <dsp:sp modelId="{87CDD2A0-E31A-4E03-B18D-37C6CACB7F17}">
      <dsp:nvSpPr>
        <dsp:cNvPr id="0" name=""/>
        <dsp:cNvSpPr/>
      </dsp:nvSpPr>
      <dsp:spPr>
        <a:xfrm>
          <a:off x="2692568"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EA0BCD-2FEA-40E0-A738-3FBB285E81CD}">
      <dsp:nvSpPr>
        <dsp:cNvPr id="0" name=""/>
        <dsp:cNvSpPr/>
      </dsp:nvSpPr>
      <dsp:spPr>
        <a:xfrm>
          <a:off x="2692568"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2692568" y="2564110"/>
        <a:ext cx="2443028" cy="906363"/>
      </dsp:txXfrm>
    </dsp:sp>
    <dsp:sp modelId="{968AAD59-FEAE-48C4-9F7E-D60906ABB88A}">
      <dsp:nvSpPr>
        <dsp:cNvPr id="0" name=""/>
        <dsp:cNvSpPr/>
      </dsp:nvSpPr>
      <dsp:spPr>
        <a:xfrm>
          <a:off x="5380002"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749BB3-06B9-4F7D-9FF4-D810667B491A}">
      <dsp:nvSpPr>
        <dsp:cNvPr id="0" name=""/>
        <dsp:cNvSpPr/>
      </dsp:nvSpPr>
      <dsp:spPr>
        <a:xfrm>
          <a:off x="5380002"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5380002" y="2564110"/>
        <a:ext cx="2443028" cy="906363"/>
      </dsp:txXfrm>
    </dsp:sp>
    <dsp:sp modelId="{DD65E1A6-46F1-4FFF-B9F9-1C66E8A16B7B}">
      <dsp:nvSpPr>
        <dsp:cNvPr id="0" name=""/>
        <dsp:cNvSpPr/>
      </dsp:nvSpPr>
      <dsp:spPr>
        <a:xfrm>
          <a:off x="8067437" y="880863"/>
          <a:ext cx="2443028" cy="168324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1D8E38-A5C5-46E3-94A4-D37C809B9B0B}">
      <dsp:nvSpPr>
        <dsp:cNvPr id="0" name=""/>
        <dsp:cNvSpPr/>
      </dsp:nvSpPr>
      <dsp:spPr>
        <a:xfrm>
          <a:off x="8067437" y="2564110"/>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lvl="0" algn="ctr" defTabSz="1911350">
            <a:lnSpc>
              <a:spcPct val="90000"/>
            </a:lnSpc>
            <a:spcBef>
              <a:spcPct val="0"/>
            </a:spcBef>
            <a:spcAft>
              <a:spcPct val="35000"/>
            </a:spcAft>
          </a:pPr>
          <a:endParaRPr lang="en-US" sz="4300" kern="1200"/>
        </a:p>
      </dsp:txBody>
      <dsp:txXfrm>
        <a:off x="8067437" y="2564110"/>
        <a:ext cx="2443028" cy="9063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6707D-E386-4044-84CE-C104AF5F253D}">
      <dsp:nvSpPr>
        <dsp:cNvPr id="0" name=""/>
        <dsp:cNvSpPr/>
      </dsp:nvSpPr>
      <dsp:spPr>
        <a:xfrm>
          <a:off x="1435" y="0"/>
          <a:ext cx="3732763" cy="4035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latin typeface="Times New Roman" panose="02020603050405020304" pitchFamily="18" charset="0"/>
              <a:cs typeface="Times New Roman" panose="02020603050405020304" pitchFamily="18" charset="0"/>
            </a:rPr>
            <a:t>Information technology department quality management system</a:t>
          </a:r>
          <a:endParaRPr lang="en-US" sz="2500" b="1" kern="1200" dirty="0">
            <a:latin typeface="Times New Roman" panose="02020603050405020304" pitchFamily="18" charset="0"/>
            <a:cs typeface="Times New Roman" panose="02020603050405020304" pitchFamily="18" charset="0"/>
          </a:endParaRPr>
        </a:p>
      </dsp:txBody>
      <dsp:txXfrm>
        <a:off x="1435" y="0"/>
        <a:ext cx="3732763" cy="1210791"/>
      </dsp:txXfrm>
    </dsp:sp>
    <dsp:sp modelId="{978008F4-757A-45F2-81D9-DCBB3318F95F}">
      <dsp:nvSpPr>
        <dsp:cNvPr id="0" name=""/>
        <dsp:cNvSpPr/>
      </dsp:nvSpPr>
      <dsp:spPr>
        <a:xfrm>
          <a:off x="374712" y="1211974"/>
          <a:ext cx="2986210" cy="1216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CMMI-DEV L2.</a:t>
          </a:r>
          <a:endParaRPr lang="en-US" sz="2400" b="1" kern="1200" dirty="0">
            <a:latin typeface="Times New Roman" panose="02020603050405020304" pitchFamily="18" charset="0"/>
            <a:cs typeface="Times New Roman" panose="02020603050405020304" pitchFamily="18" charset="0"/>
          </a:endParaRPr>
        </a:p>
      </dsp:txBody>
      <dsp:txXfrm>
        <a:off x="410354" y="1247616"/>
        <a:ext cx="2914926" cy="1145616"/>
      </dsp:txXfrm>
    </dsp:sp>
    <dsp:sp modelId="{C5BAA1BD-041F-48D5-B5B7-D126139FB823}">
      <dsp:nvSpPr>
        <dsp:cNvPr id="0" name=""/>
        <dsp:cNvSpPr/>
      </dsp:nvSpPr>
      <dsp:spPr>
        <a:xfrm>
          <a:off x="374712" y="2616090"/>
          <a:ext cx="2986210" cy="1216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ISO 9001 </a:t>
          </a:r>
          <a:endParaRPr lang="en-US" sz="2400" b="1" kern="1200" dirty="0">
            <a:latin typeface="Times New Roman" panose="02020603050405020304" pitchFamily="18" charset="0"/>
            <a:cs typeface="Times New Roman" panose="02020603050405020304" pitchFamily="18" charset="0"/>
          </a:endParaRPr>
        </a:p>
      </dsp:txBody>
      <dsp:txXfrm>
        <a:off x="410354" y="2651732"/>
        <a:ext cx="2914926" cy="1145616"/>
      </dsp:txXfrm>
    </dsp:sp>
    <dsp:sp modelId="{3D5457A9-6E96-4F52-817C-6BAECA6402BC}">
      <dsp:nvSpPr>
        <dsp:cNvPr id="0" name=""/>
        <dsp:cNvSpPr/>
      </dsp:nvSpPr>
      <dsp:spPr>
        <a:xfrm>
          <a:off x="4014156" y="0"/>
          <a:ext cx="3732763" cy="4035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CAATs:</a:t>
          </a:r>
          <a:endParaRPr lang="en-US" sz="2400" b="1" kern="1200" dirty="0">
            <a:latin typeface="Times New Roman" panose="02020603050405020304" pitchFamily="18" charset="0"/>
            <a:cs typeface="Times New Roman" panose="02020603050405020304" pitchFamily="18" charset="0"/>
          </a:endParaRPr>
        </a:p>
      </dsp:txBody>
      <dsp:txXfrm>
        <a:off x="4014156" y="0"/>
        <a:ext cx="3732763" cy="1210791"/>
      </dsp:txXfrm>
    </dsp:sp>
    <dsp:sp modelId="{2F1BD82C-74CE-48AE-B7BD-D8212672C3E3}">
      <dsp:nvSpPr>
        <dsp:cNvPr id="0" name=""/>
        <dsp:cNvSpPr/>
      </dsp:nvSpPr>
      <dsp:spPr>
        <a:xfrm>
          <a:off x="4387432" y="1210791"/>
          <a:ext cx="2986210" cy="26233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The Interactive Data Exploration and Analytics (IDEA) </a:t>
          </a:r>
          <a:endParaRPr lang="en-US" sz="2400" b="1" kern="1200" dirty="0">
            <a:latin typeface="Times New Roman" panose="02020603050405020304" pitchFamily="18" charset="0"/>
            <a:cs typeface="Times New Roman" panose="02020603050405020304" pitchFamily="18" charset="0"/>
          </a:endParaRPr>
        </a:p>
      </dsp:txBody>
      <dsp:txXfrm>
        <a:off x="4464268" y="1287627"/>
        <a:ext cx="2832538" cy="2469709"/>
      </dsp:txXfrm>
    </dsp:sp>
    <dsp:sp modelId="{4759DC86-A965-4171-B3F8-13BBC6958D06}">
      <dsp:nvSpPr>
        <dsp:cNvPr id="0" name=""/>
        <dsp:cNvSpPr/>
      </dsp:nvSpPr>
      <dsp:spPr>
        <a:xfrm>
          <a:off x="8026876" y="0"/>
          <a:ext cx="3732763" cy="40359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latin typeface="Times New Roman" panose="02020603050405020304" pitchFamily="18" charset="0"/>
              <a:cs typeface="Times New Roman" panose="02020603050405020304" pitchFamily="18" charset="0"/>
            </a:rPr>
            <a:t>SAB’s working teams: </a:t>
          </a:r>
          <a:endParaRPr lang="en-US" sz="2500" b="1" kern="1200" dirty="0">
            <a:latin typeface="Times New Roman" panose="02020603050405020304" pitchFamily="18" charset="0"/>
            <a:cs typeface="Times New Roman" panose="02020603050405020304" pitchFamily="18" charset="0"/>
          </a:endParaRPr>
        </a:p>
      </dsp:txBody>
      <dsp:txXfrm>
        <a:off x="8026876" y="0"/>
        <a:ext cx="3732763" cy="1210791"/>
      </dsp:txXfrm>
    </dsp:sp>
    <dsp:sp modelId="{D42913D5-87FC-4A21-A889-C259FBEEA8DD}">
      <dsp:nvSpPr>
        <dsp:cNvPr id="0" name=""/>
        <dsp:cNvSpPr/>
      </dsp:nvSpPr>
      <dsp:spPr>
        <a:xfrm>
          <a:off x="8400153" y="1211136"/>
          <a:ext cx="2986210" cy="792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Development projects teams.</a:t>
          </a:r>
          <a:endParaRPr lang="en-US" sz="2400" b="1" kern="1200" dirty="0">
            <a:latin typeface="Times New Roman" panose="02020603050405020304" pitchFamily="18" charset="0"/>
            <a:cs typeface="Times New Roman" panose="02020603050405020304" pitchFamily="18" charset="0"/>
          </a:endParaRPr>
        </a:p>
      </dsp:txBody>
      <dsp:txXfrm>
        <a:off x="8423376" y="1234359"/>
        <a:ext cx="2939764" cy="746460"/>
      </dsp:txXfrm>
    </dsp:sp>
    <dsp:sp modelId="{DCD3E567-46FD-4D70-BF89-1ADF2DF9EDBE}">
      <dsp:nvSpPr>
        <dsp:cNvPr id="0" name=""/>
        <dsp:cNvSpPr/>
      </dsp:nvSpPr>
      <dsp:spPr>
        <a:xfrm>
          <a:off x="8400153" y="2126029"/>
          <a:ext cx="2986210" cy="792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Standing committees and working groups.</a:t>
          </a:r>
          <a:endParaRPr lang="en-US" sz="2400" b="1" kern="1200" dirty="0">
            <a:latin typeface="Times New Roman" panose="02020603050405020304" pitchFamily="18" charset="0"/>
            <a:cs typeface="Times New Roman" panose="02020603050405020304" pitchFamily="18" charset="0"/>
          </a:endParaRPr>
        </a:p>
      </dsp:txBody>
      <dsp:txXfrm>
        <a:off x="8423376" y="2149252"/>
        <a:ext cx="2939764" cy="746460"/>
      </dsp:txXfrm>
    </dsp:sp>
    <dsp:sp modelId="{08790E5F-8A4C-4D6A-904A-916DD376A0C0}">
      <dsp:nvSpPr>
        <dsp:cNvPr id="0" name=""/>
        <dsp:cNvSpPr/>
      </dsp:nvSpPr>
      <dsp:spPr>
        <a:xfrm>
          <a:off x="8400153" y="3040921"/>
          <a:ext cx="2986210" cy="792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Temporary Working Teams.</a:t>
          </a:r>
          <a:endParaRPr lang="en-US" sz="2400" b="1" kern="1200" dirty="0">
            <a:latin typeface="Times New Roman" panose="02020603050405020304" pitchFamily="18" charset="0"/>
            <a:cs typeface="Times New Roman" panose="02020603050405020304" pitchFamily="18" charset="0"/>
          </a:endParaRPr>
        </a:p>
      </dsp:txBody>
      <dsp:txXfrm>
        <a:off x="8423376" y="3064144"/>
        <a:ext cx="2939764" cy="7464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372C7A5-DD37-4D9B-A2F6-C93A1704CFB6}" type="datetimeFigureOut">
              <a:rPr lang="en-US" smtClean="0"/>
              <a:t>07/03/2019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A86BC93-FFB2-4476-A1EF-37BD3BE23F69}" type="slidenum">
              <a:rPr lang="en-US" smtClean="0"/>
              <a:t>‹#›</a:t>
            </a:fld>
            <a:endParaRPr lang="en-US"/>
          </a:p>
        </p:txBody>
      </p:sp>
    </p:spTree>
    <p:extLst>
      <p:ext uri="{BB962C8B-B14F-4D97-AF65-F5344CB8AC3E}">
        <p14:creationId xmlns:p14="http://schemas.microsoft.com/office/powerpoint/2010/main" val="379122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D9120-80CD-4F9F-9EFA-D9D5B68BCEF7}" type="datetimeFigureOut">
              <a:rPr lang="en-US" smtClean="0"/>
              <a:t>07/03/2019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180378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D9120-80CD-4F9F-9EFA-D9D5B68BCEF7}" type="datetimeFigureOut">
              <a:rPr lang="en-US" smtClean="0"/>
              <a:t>07/03/2019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244167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D9120-80CD-4F9F-9EFA-D9D5B68BCEF7}" type="datetimeFigureOut">
              <a:rPr lang="en-US" smtClean="0"/>
              <a:t>07/03/2019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260139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D9120-80CD-4F9F-9EFA-D9D5B68BCEF7}" type="datetimeFigureOut">
              <a:rPr lang="en-US" smtClean="0"/>
              <a:t>07/03/2019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200326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BD9120-80CD-4F9F-9EFA-D9D5B68BCEF7}" type="datetimeFigureOut">
              <a:rPr lang="en-US" smtClean="0"/>
              <a:t>07/03/2019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176480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D9120-80CD-4F9F-9EFA-D9D5B68BCEF7}" type="datetimeFigureOut">
              <a:rPr lang="en-US" smtClean="0"/>
              <a:t>07/03/2019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307560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BD9120-80CD-4F9F-9EFA-D9D5B68BCEF7}" type="datetimeFigureOut">
              <a:rPr lang="en-US" smtClean="0"/>
              <a:t>07/03/2019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320333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D9120-80CD-4F9F-9EFA-D9D5B68BCEF7}" type="datetimeFigureOut">
              <a:rPr lang="en-US" smtClean="0"/>
              <a:t>07/03/2019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414831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D9120-80CD-4F9F-9EFA-D9D5B68BCEF7}" type="datetimeFigureOut">
              <a:rPr lang="en-US" smtClean="0"/>
              <a:t>07/03/2019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257921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D9120-80CD-4F9F-9EFA-D9D5B68BCEF7}" type="datetimeFigureOut">
              <a:rPr lang="en-US" smtClean="0"/>
              <a:t>07/03/2019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168519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BD9120-80CD-4F9F-9EFA-D9D5B68BCEF7}" type="datetimeFigureOut">
              <a:rPr lang="en-US" smtClean="0"/>
              <a:t>07/03/2019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70770E-694B-47CE-A77C-985C5DC93018}" type="slidenum">
              <a:rPr lang="en-US" smtClean="0"/>
              <a:t>‹#›</a:t>
            </a:fld>
            <a:endParaRPr lang="en-US"/>
          </a:p>
        </p:txBody>
      </p:sp>
    </p:spTree>
    <p:extLst>
      <p:ext uri="{BB962C8B-B14F-4D97-AF65-F5344CB8AC3E}">
        <p14:creationId xmlns:p14="http://schemas.microsoft.com/office/powerpoint/2010/main" val="52767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D9120-80CD-4F9F-9EFA-D9D5B68BCEF7}" type="datetimeFigureOut">
              <a:rPr lang="en-US" smtClean="0"/>
              <a:t>07/03/2019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0770E-694B-47CE-A77C-985C5DC93018}" type="slidenum">
              <a:rPr lang="en-US" smtClean="0"/>
              <a:t>‹#›</a:t>
            </a:fld>
            <a:endParaRPr lang="en-US"/>
          </a:p>
        </p:txBody>
      </p:sp>
    </p:spTree>
    <p:extLst>
      <p:ext uri="{BB962C8B-B14F-4D97-AF65-F5344CB8AC3E}">
        <p14:creationId xmlns:p14="http://schemas.microsoft.com/office/powerpoint/2010/main" val="3817567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image" Target="../media/image2.jpeg"/><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jpeg"/><Relationship Id="rId7" Type="http://schemas.openxmlformats.org/officeDocument/2006/relationships/diagramQuickStyle" Target="../diagrams/quickStyle1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png"/><Relationship Id="rId9" Type="http://schemas.microsoft.com/office/2007/relationships/diagramDrawing" Target="../diagrams/drawing11.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microsoft.com/office/2007/relationships/hdphoto" Target="../media/hdphoto2.wdp"/><Relationship Id="rId4" Type="http://schemas.openxmlformats.org/officeDocument/2006/relationships/diagramLayout" Target="../diagrams/layout12.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10.jpg"/><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Colors" Target="../diagrams/colors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QuickStyle" Target="../diagrams/quickStyle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Layout" Target="../diagrams/layout5.xml"/><Relationship Id="rId5" Type="http://schemas.openxmlformats.org/officeDocument/2006/relationships/diagramQuickStyle" Target="../diagrams/quickStyle4.xml"/><Relationship Id="rId10" Type="http://schemas.openxmlformats.org/officeDocument/2006/relationships/diagramData" Target="../diagrams/data5.xml"/><Relationship Id="rId4" Type="http://schemas.openxmlformats.org/officeDocument/2006/relationships/diagramLayout" Target="../diagrams/layout4.xml"/><Relationship Id="rId9" Type="http://schemas.openxmlformats.org/officeDocument/2006/relationships/image" Target="../media/image6.png"/><Relationship Id="rId14"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7.xml"/><Relationship Id="rId3" Type="http://schemas.openxmlformats.org/officeDocument/2006/relationships/diagramLayout" Target="../diagrams/layout6.xml"/><Relationship Id="rId7" Type="http://schemas.openxmlformats.org/officeDocument/2006/relationships/image" Target="../media/image2.jpeg"/><Relationship Id="rId12" Type="http://schemas.openxmlformats.org/officeDocument/2006/relationships/diagramColors" Target="../diagrams/colors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QuickStyle" Target="../diagrams/quickStyle7.xml"/><Relationship Id="rId5" Type="http://schemas.openxmlformats.org/officeDocument/2006/relationships/diagramColors" Target="../diagrams/colors6.xml"/><Relationship Id="rId10" Type="http://schemas.openxmlformats.org/officeDocument/2006/relationships/diagramLayout" Target="../diagrams/layout7.xml"/><Relationship Id="rId4" Type="http://schemas.openxmlformats.org/officeDocument/2006/relationships/diagramQuickStyle" Target="../diagrams/quickStyle6.xml"/><Relationship Id="rId9"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8"/>
            <a:ext cx="12192000" cy="6859428"/>
          </a:xfrm>
          <a:prstGeom prst="rect">
            <a:avLst/>
          </a:prstGeom>
        </p:spPr>
      </p:pic>
      <p:sp>
        <p:nvSpPr>
          <p:cNvPr id="5" name="TextBox 4"/>
          <p:cNvSpPr txBox="1"/>
          <p:nvPr/>
        </p:nvSpPr>
        <p:spPr>
          <a:xfrm>
            <a:off x="4887310" y="838835"/>
            <a:ext cx="6542690" cy="553998"/>
          </a:xfrm>
          <a:prstGeom prst="rect">
            <a:avLst/>
          </a:prstGeom>
          <a:noFill/>
        </p:spPr>
        <p:txBody>
          <a:bodyPr wrap="square" rtlCol="0">
            <a:spAutoFit/>
          </a:bodyPr>
          <a:lstStyle/>
          <a:p>
            <a:pPr algn="ctr" rtl="1">
              <a:buNone/>
            </a:pPr>
            <a:endParaRPr lang="en-US" sz="1200" dirty="0" smtClean="0">
              <a:cs typeface="AdvertisingBold" pitchFamily="2" charset="-78"/>
            </a:endParaRPr>
          </a:p>
          <a:p>
            <a:pPr algn="r" rtl="1"/>
            <a:endParaRPr lang="en-US" dirty="0"/>
          </a:p>
        </p:txBody>
      </p:sp>
      <p:sp>
        <p:nvSpPr>
          <p:cNvPr id="6" name="Rectangle 5"/>
          <p:cNvSpPr/>
          <p:nvPr/>
        </p:nvSpPr>
        <p:spPr>
          <a:xfrm>
            <a:off x="5110655" y="1162001"/>
            <a:ext cx="6096000" cy="2369880"/>
          </a:xfrm>
          <a:prstGeom prst="rect">
            <a:avLst/>
          </a:prstGeom>
        </p:spPr>
        <p:txBody>
          <a:bodyPr>
            <a:spAutoFit/>
          </a:bodyPr>
          <a:lstStyle/>
          <a:p>
            <a:pPr algn="ctr"/>
            <a:r>
              <a:rPr lang="en-US" sz="36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Role of State Audit Bureau of Kuwait in promoting and audit of IT Security</a:t>
            </a:r>
          </a:p>
          <a:p>
            <a:pPr algn="ctr"/>
            <a:r>
              <a:rPr lang="en-US" sz="4000" dirty="0">
                <a:solidFill>
                  <a:srgbClr val="000000"/>
                </a:solidFill>
                <a:effectLst>
                  <a:outerShdw blurRad="38100" dist="38100" dir="2700000" algn="tl">
                    <a:srgbClr val="000000">
                      <a:alpha val="43137"/>
                    </a:srgbClr>
                  </a:outerShdw>
                </a:effectLst>
                <a:latin typeface="Segoe UI" panose="020B0502040204020203" pitchFamily="34" charset="0"/>
                <a:ea typeface="Calibri" panose="020F0502020204030204" pitchFamily="34" charset="0"/>
                <a:cs typeface="Cambria" panose="02040503050406030204" pitchFamily="18" charset="0"/>
              </a:rPr>
              <a:t> </a:t>
            </a:r>
            <a:endParaRPr lang="en-US" sz="1400" dirty="0">
              <a:solidFill>
                <a:srgbClr val="00000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Cambria" panose="02040503050406030204" pitchFamily="18" charset="0"/>
            </a:endParaRPr>
          </a:p>
        </p:txBody>
      </p:sp>
    </p:spTree>
    <p:extLst>
      <p:ext uri="{BB962C8B-B14F-4D97-AF65-F5344CB8AC3E}">
        <p14:creationId xmlns:p14="http://schemas.microsoft.com/office/powerpoint/2010/main" val="225154933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pic>
        <p:nvPicPr>
          <p:cNvPr id="5" name="Content Placehold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
        <p:nvSpPr>
          <p:cNvPr id="6" name="Rectangle 5"/>
          <p:cNvSpPr/>
          <p:nvPr/>
        </p:nvSpPr>
        <p:spPr>
          <a:xfrm>
            <a:off x="0" y="-26274"/>
            <a:ext cx="9786012" cy="590931"/>
          </a:xfrm>
          <a:prstGeom prst="rect">
            <a:avLst/>
          </a:prstGeom>
        </p:spPr>
        <p:txBody>
          <a:bodyPr wrap="none">
            <a:spAutoFit/>
          </a:bodyPr>
          <a:lstStyle/>
          <a:p>
            <a:pPr lvl="0">
              <a:lnSpc>
                <a:spcPct val="90000"/>
              </a:lnSpc>
              <a:spcBef>
                <a:spcPct val="0"/>
              </a:spcBef>
            </a:pPr>
            <a:r>
              <a:rPr lang="en-US" sz="3600" b="1" dirty="0">
                <a:solidFill>
                  <a:srgbClr val="002060"/>
                </a:solidFill>
                <a:latin typeface="Times New Roman" panose="02020603050405020304" pitchFamily="18" charset="0"/>
                <a:cs typeface="Times New Roman" panose="02020603050405020304" pitchFamily="18" charset="0"/>
              </a:rPr>
              <a:t>What do we have in IT audit? (Our capabilities):</a:t>
            </a:r>
            <a:endParaRPr 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214802817"/>
              </p:ext>
            </p:extLst>
          </p:nvPr>
        </p:nvGraphicFramePr>
        <p:xfrm>
          <a:off x="210208" y="1397877"/>
          <a:ext cx="11761076" cy="40359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06273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60729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pic>
        <p:nvPicPr>
          <p:cNvPr id="5" name="Content Placehold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
        <p:nvSpPr>
          <p:cNvPr id="7" name="Rectangle 6"/>
          <p:cNvSpPr/>
          <p:nvPr/>
        </p:nvSpPr>
        <p:spPr>
          <a:xfrm>
            <a:off x="0" y="-65278"/>
            <a:ext cx="9722085" cy="590931"/>
          </a:xfrm>
          <a:prstGeom prst="rect">
            <a:avLst/>
          </a:prstGeom>
        </p:spPr>
        <p:txBody>
          <a:bodyPr wrap="none">
            <a:spAutoFit/>
          </a:bodyPr>
          <a:lstStyle/>
          <a:p>
            <a:pPr marR="914400">
              <a:lnSpc>
                <a:spcPct val="90000"/>
              </a:lnSpc>
              <a:spcBef>
                <a:spcPct val="0"/>
              </a:spcBef>
              <a:spcAft>
                <a:spcPts val="600"/>
              </a:spcAft>
            </a:pPr>
            <a:r>
              <a:rPr lang="en-US" sz="3600" b="1" dirty="0">
                <a:solidFill>
                  <a:srgbClr val="002060"/>
                </a:solidFill>
                <a:latin typeface="Times New Roman" panose="02020603050405020304" pitchFamily="18" charset="0"/>
                <a:cs typeface="Times New Roman" panose="02020603050405020304" pitchFamily="18" charset="0"/>
              </a:rPr>
              <a:t>Efforts of SAB related to IT Security Audit:</a:t>
            </a:r>
          </a:p>
        </p:txBody>
      </p:sp>
      <p:sp>
        <p:nvSpPr>
          <p:cNvPr id="9" name="Rectangle 8"/>
          <p:cNvSpPr/>
          <p:nvPr/>
        </p:nvSpPr>
        <p:spPr>
          <a:xfrm>
            <a:off x="630621" y="1374159"/>
            <a:ext cx="6096000" cy="2785378"/>
          </a:xfrm>
          <a:prstGeom prst="rect">
            <a:avLst/>
          </a:prstGeom>
        </p:spPr>
        <p:txBody>
          <a:bodyPr>
            <a:spAutoFit/>
          </a:bodyPr>
          <a:lstStyle/>
          <a:p>
            <a:pPr marL="342900" lvl="0" indent="-342900" algn="just">
              <a:lnSpc>
                <a:spcPct val="150000"/>
              </a:lnSpc>
              <a:spcBef>
                <a:spcPts val="600"/>
              </a:spcBef>
              <a:spcAft>
                <a:spcPts val="600"/>
              </a:spcAft>
              <a:buFont typeface="+mj-lt"/>
              <a:buAutoNum type="arabicPeriod"/>
              <a:tabLst>
                <a:tab pos="2286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Training programs (Local, External).</a:t>
            </a:r>
            <a:endParaRPr lang="en-US"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a:lnSpc>
                <a:spcPct val="150000"/>
              </a:lnSpc>
              <a:spcBef>
                <a:spcPts val="600"/>
              </a:spcBef>
              <a:spcAft>
                <a:spcPts val="600"/>
              </a:spcAft>
              <a:buFont typeface="+mj-lt"/>
              <a:buAutoNum type="arabicPeriod"/>
              <a:tabLst>
                <a:tab pos="2286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Formal Meetings with other SAIs (Local, External).</a:t>
            </a:r>
            <a:endParaRPr lang="en-US"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a:lnSpc>
                <a:spcPct val="150000"/>
              </a:lnSpc>
              <a:spcBef>
                <a:spcPts val="600"/>
              </a:spcBef>
              <a:spcAft>
                <a:spcPts val="600"/>
              </a:spcAft>
              <a:buFont typeface="+mj-lt"/>
              <a:buAutoNum type="arabicPeriod"/>
              <a:tabLst>
                <a:tab pos="2286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Seminars and Conferences (Local, External).</a:t>
            </a:r>
            <a:endParaRPr lang="en-US"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a:lnSpc>
                <a:spcPct val="150000"/>
              </a:lnSpc>
              <a:spcBef>
                <a:spcPts val="600"/>
              </a:spcBef>
              <a:spcAft>
                <a:spcPts val="600"/>
              </a:spcAft>
              <a:buFont typeface="+mj-lt"/>
              <a:buAutoNum type="arabicPeriod"/>
              <a:tabLst>
                <a:tab pos="2286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Workshops (Local, External).</a:t>
            </a:r>
            <a:endParaRPr lang="en-US"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a:lnSpc>
                <a:spcPct val="150000"/>
              </a:lnSpc>
              <a:spcBef>
                <a:spcPts val="600"/>
              </a:spcBef>
              <a:spcAft>
                <a:spcPts val="600"/>
              </a:spcAft>
              <a:buFont typeface="+mj-lt"/>
              <a:buAutoNum type="arabicPeriod"/>
              <a:tabLst>
                <a:tab pos="2286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Field Visits to other SAIs.</a:t>
            </a:r>
            <a:endParaRPr lang="en-US" dirty="0">
              <a:latin typeface="Times New Roman" panose="02020603050405020304" pitchFamily="18" charset="0"/>
              <a:ea typeface="Times New Roman" panose="02020603050405020304" pitchFamily="18" charset="0"/>
              <a:cs typeface="Traditional Arabic" panose="02020603050405020304" pitchFamily="18" charset="-78"/>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6954" y="1374159"/>
            <a:ext cx="4255698" cy="2837132"/>
          </a:xfrm>
          <a:prstGeom prst="rect">
            <a:avLst/>
          </a:prstGeom>
        </p:spPr>
      </p:pic>
    </p:spTree>
    <p:extLst>
      <p:ext uri="{BB962C8B-B14F-4D97-AF65-F5344CB8AC3E}">
        <p14:creationId xmlns:p14="http://schemas.microsoft.com/office/powerpoint/2010/main" val="251466719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
        <p:nvSpPr>
          <p:cNvPr id="6" name="Rectangle 5"/>
          <p:cNvSpPr/>
          <p:nvPr/>
        </p:nvSpPr>
        <p:spPr>
          <a:xfrm>
            <a:off x="0" y="-11550"/>
            <a:ext cx="4776244" cy="590931"/>
          </a:xfrm>
          <a:prstGeom prst="rect">
            <a:avLst/>
          </a:prstGeom>
        </p:spPr>
        <p:txBody>
          <a:bodyPr wrap="none">
            <a:spAutoFit/>
          </a:bodyPr>
          <a:lstStyle/>
          <a:p>
            <a:pPr marR="914400" lvl="0">
              <a:lnSpc>
                <a:spcPct val="90000"/>
              </a:lnSpc>
              <a:spcBef>
                <a:spcPct val="0"/>
              </a:spcBef>
              <a:spcAft>
                <a:spcPts val="600"/>
              </a:spcAft>
            </a:pPr>
            <a:r>
              <a:rPr lang="en-US" sz="3600" b="1" dirty="0">
                <a:solidFill>
                  <a:srgbClr val="002060"/>
                </a:solidFill>
                <a:latin typeface="Times New Roman" panose="02020603050405020304" pitchFamily="18" charset="0"/>
                <a:cs typeface="Times New Roman" panose="02020603050405020304" pitchFamily="18" charset="0"/>
              </a:rPr>
              <a:t>IT Audit Training</a:t>
            </a:r>
            <a:r>
              <a:rPr lang="ar-SA" sz="3600" b="1" dirty="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Chart 6"/>
          <p:cNvGraphicFramePr/>
          <p:nvPr>
            <p:extLst>
              <p:ext uri="{D42A27DB-BD31-4B8C-83A1-F6EECF244321}">
                <p14:modId xmlns:p14="http://schemas.microsoft.com/office/powerpoint/2010/main" val="3925699311"/>
              </p:ext>
            </p:extLst>
          </p:nvPr>
        </p:nvGraphicFramePr>
        <p:xfrm>
          <a:off x="1545021" y="1229710"/>
          <a:ext cx="8986345" cy="41305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9034203"/>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graphicFrame>
        <p:nvGraphicFramePr>
          <p:cNvPr id="8" name="Chart 7"/>
          <p:cNvGraphicFramePr/>
          <p:nvPr>
            <p:extLst>
              <p:ext uri="{D42A27DB-BD31-4B8C-83A1-F6EECF244321}">
                <p14:modId xmlns:p14="http://schemas.microsoft.com/office/powerpoint/2010/main" val="3195775675"/>
              </p:ext>
            </p:extLst>
          </p:nvPr>
        </p:nvGraphicFramePr>
        <p:xfrm>
          <a:off x="1365813" y="1364879"/>
          <a:ext cx="9167149" cy="388909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21394"/>
            <a:ext cx="4776244" cy="590931"/>
          </a:xfrm>
          <a:prstGeom prst="rect">
            <a:avLst/>
          </a:prstGeom>
        </p:spPr>
        <p:txBody>
          <a:bodyPr wrap="none">
            <a:spAutoFit/>
          </a:bodyPr>
          <a:lstStyle/>
          <a:p>
            <a:pPr marR="914400" lvl="0">
              <a:lnSpc>
                <a:spcPct val="90000"/>
              </a:lnSpc>
              <a:spcBef>
                <a:spcPct val="0"/>
              </a:spcBef>
              <a:spcAft>
                <a:spcPts val="600"/>
              </a:spcAft>
            </a:pPr>
            <a:r>
              <a:rPr lang="en-US" sz="3600" b="1" dirty="0">
                <a:solidFill>
                  <a:srgbClr val="002060"/>
                </a:solidFill>
                <a:latin typeface="Times New Roman" panose="02020603050405020304" pitchFamily="18" charset="0"/>
                <a:cs typeface="Times New Roman" panose="02020603050405020304" pitchFamily="18" charset="0"/>
              </a:rPr>
              <a:t>IT Audit Training</a:t>
            </a:r>
            <a:r>
              <a:rPr lang="ar-SA" sz="3600" b="1" dirty="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50923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7325" y="2958306"/>
            <a:ext cx="1657350" cy="2085975"/>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pic>
        <p:nvPicPr>
          <p:cNvPr id="5"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
        <p:nvSpPr>
          <p:cNvPr id="6" name="Rectangle 5"/>
          <p:cNvSpPr/>
          <p:nvPr/>
        </p:nvSpPr>
        <p:spPr>
          <a:xfrm>
            <a:off x="0" y="-19646"/>
            <a:ext cx="7812911" cy="867930"/>
          </a:xfrm>
          <a:prstGeom prst="rect">
            <a:avLst/>
          </a:prstGeom>
        </p:spPr>
        <p:txBody>
          <a:bodyPr wrap="square">
            <a:spAutoFit/>
          </a:bodyPr>
          <a:lstStyle/>
          <a:p>
            <a:pPr marR="914400">
              <a:lnSpc>
                <a:spcPct val="90000"/>
              </a:lnSpc>
              <a:spcBef>
                <a:spcPct val="0"/>
              </a:spcBef>
              <a:spcAft>
                <a:spcPts val="600"/>
              </a:spcAft>
            </a:pPr>
            <a:r>
              <a:rPr lang="en-US" sz="2800" b="1" dirty="0">
                <a:solidFill>
                  <a:srgbClr val="002060"/>
                </a:solidFill>
                <a:latin typeface="Times New Roman" panose="02020603050405020304" pitchFamily="18" charset="0"/>
                <a:cs typeface="Times New Roman" panose="02020603050405020304" pitchFamily="18" charset="0"/>
              </a:rPr>
              <a:t>How Auditors in </a:t>
            </a:r>
            <a:r>
              <a:rPr lang="en-US" sz="2800" b="1" dirty="0" smtClean="0">
                <a:solidFill>
                  <a:srgbClr val="002060"/>
                </a:solidFill>
                <a:latin typeface="Times New Roman" panose="02020603050405020304" pitchFamily="18" charset="0"/>
                <a:cs typeface="Times New Roman" panose="02020603050405020304" pitchFamily="18" charset="0"/>
              </a:rPr>
              <a:t>SAB </a:t>
            </a:r>
            <a:r>
              <a:rPr lang="en-US" sz="2800" b="1" dirty="0">
                <a:solidFill>
                  <a:srgbClr val="002060"/>
                </a:solidFill>
                <a:latin typeface="Times New Roman" panose="02020603050405020304" pitchFamily="18" charset="0"/>
                <a:cs typeface="Times New Roman" panose="02020603050405020304" pitchFamily="18" charset="0"/>
              </a:rPr>
              <a:t>view the IT Security Audit:</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2" name="Diagram 11"/>
          <p:cNvGraphicFramePr/>
          <p:nvPr>
            <p:extLst>
              <p:ext uri="{D42A27DB-BD31-4B8C-83A1-F6EECF244321}">
                <p14:modId xmlns:p14="http://schemas.microsoft.com/office/powerpoint/2010/main" val="2835608467"/>
              </p:ext>
            </p:extLst>
          </p:nvPr>
        </p:nvGraphicFramePr>
        <p:xfrm>
          <a:off x="0" y="1849795"/>
          <a:ext cx="12188142" cy="37613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5134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6" name="Title 5"/>
          <p:cNvSpPr>
            <a:spLocks noGrp="1"/>
          </p:cNvSpPr>
          <p:nvPr>
            <p:ph type="title"/>
          </p:nvPr>
        </p:nvSpPr>
        <p:spPr>
          <a:xfrm>
            <a:off x="0" y="1588"/>
            <a:ext cx="10515600" cy="662782"/>
          </a:xfrm>
        </p:spPr>
        <p:txBody>
          <a:bodyPr>
            <a:normAutofit/>
          </a:bodyPr>
          <a:lstStyle/>
          <a:p>
            <a:pPr marR="914400">
              <a:spcAft>
                <a:spcPts val="600"/>
              </a:spcAft>
            </a:pPr>
            <a:r>
              <a:rPr lang="en-US" sz="2800" b="1" dirty="0" smtClean="0">
                <a:solidFill>
                  <a:srgbClr val="002060"/>
                </a:solidFill>
                <a:latin typeface="Times New Roman" panose="02020603050405020304" pitchFamily="18" charset="0"/>
                <a:ea typeface="+mn-ea"/>
                <a:cs typeface="Times New Roman" panose="02020603050405020304" pitchFamily="18" charset="0"/>
              </a:rPr>
              <a:t>Results:</a:t>
            </a:r>
            <a:endParaRPr lang="en-US" sz="2800" b="1" dirty="0">
              <a:solidFill>
                <a:srgbClr val="002060"/>
              </a:solidFill>
              <a:latin typeface="Times New Roman" panose="02020603050405020304" pitchFamily="18" charset="0"/>
              <a:ea typeface="+mn-ea"/>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61404692"/>
              </p:ext>
            </p:extLst>
          </p:nvPr>
        </p:nvGraphicFramePr>
        <p:xfrm>
          <a:off x="515515" y="109942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pic>
        <p:nvPicPr>
          <p:cNvPr id="9" name="Picture 8"/>
          <p:cNvPicPr>
            <a:picLocks noChangeAspect="1"/>
          </p:cNvPicPr>
          <p:nvPr/>
        </p:nvPicPr>
        <p:blipFill>
          <a:blip r:embed="rId9" cstate="print">
            <a:extLst>
              <a:ext uri="{BEBA8EAE-BF5A-486C-A8C5-ECC9F3942E4B}">
                <a14:imgProps xmlns:a14="http://schemas.microsoft.com/office/drawing/2010/main">
                  <a14:imgLayer r:embed="rId10">
                    <a14:imgEffect>
                      <a14:backgroundRemoval t="9873" b="95223" l="5750" r="90000"/>
                    </a14:imgEffect>
                  </a14:imgLayer>
                </a14:imgProps>
              </a:ext>
              <a:ext uri="{28A0092B-C50C-407E-A947-70E740481C1C}">
                <a14:useLocalDpi xmlns:a14="http://schemas.microsoft.com/office/drawing/2010/main" val="0"/>
              </a:ext>
            </a:extLst>
          </a:blip>
          <a:stretch>
            <a:fillRect/>
          </a:stretch>
        </p:blipFill>
        <p:spPr>
          <a:xfrm>
            <a:off x="4762072" y="2843454"/>
            <a:ext cx="1623296" cy="1274287"/>
          </a:xfrm>
          <a:prstGeom prst="rect">
            <a:avLst/>
          </a:prstGeom>
        </p:spPr>
      </p:pic>
    </p:spTree>
    <p:extLst>
      <p:ext uri="{BB962C8B-B14F-4D97-AF65-F5344CB8AC3E}">
        <p14:creationId xmlns:p14="http://schemas.microsoft.com/office/powerpoint/2010/main" val="2156005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
        <p:nvSpPr>
          <p:cNvPr id="6" name="Rectangle 5"/>
          <p:cNvSpPr/>
          <p:nvPr/>
        </p:nvSpPr>
        <p:spPr>
          <a:xfrm>
            <a:off x="0" y="70784"/>
            <a:ext cx="8483348" cy="480131"/>
          </a:xfrm>
          <a:prstGeom prst="rect">
            <a:avLst/>
          </a:prstGeom>
        </p:spPr>
        <p:txBody>
          <a:bodyPr wrap="none">
            <a:spAutoFit/>
          </a:bodyPr>
          <a:lstStyle/>
          <a:p>
            <a:pPr marR="914400" lvl="0">
              <a:lnSpc>
                <a:spcPct val="90000"/>
              </a:lnSpc>
              <a:spcBef>
                <a:spcPct val="0"/>
              </a:spcBef>
              <a:spcAft>
                <a:spcPts val="600"/>
              </a:spcAft>
            </a:pPr>
            <a:r>
              <a:rPr lang="en-US" sz="2800" b="1" dirty="0">
                <a:solidFill>
                  <a:srgbClr val="002060"/>
                </a:solidFill>
                <a:latin typeface="Times New Roman" panose="02020603050405020304" pitchFamily="18" charset="0"/>
                <a:cs typeface="Times New Roman" panose="02020603050405020304" pitchFamily="18" charset="0"/>
              </a:rPr>
              <a:t>Main challenges within the audit of IT security: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4516" y="1145895"/>
            <a:ext cx="2206599" cy="3667844"/>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3482876808"/>
              </p:ext>
            </p:extLst>
          </p:nvPr>
        </p:nvGraphicFramePr>
        <p:xfrm>
          <a:off x="270483" y="550915"/>
          <a:ext cx="8409972" cy="49201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4946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2" name="Title 1"/>
          <p:cNvSpPr>
            <a:spLocks noGrp="1"/>
          </p:cNvSpPr>
          <p:nvPr>
            <p:ph type="title"/>
          </p:nvPr>
        </p:nvSpPr>
        <p:spPr>
          <a:xfrm>
            <a:off x="0" y="-144739"/>
            <a:ext cx="10515600" cy="1325563"/>
          </a:xfrm>
        </p:spPr>
        <p:txBody>
          <a:bodyPr>
            <a:normAutofit fontScale="90000"/>
          </a:bodyPr>
          <a:lstStyle/>
          <a:p>
            <a:r>
              <a:rPr lang="en-US" sz="3100" b="1" dirty="0">
                <a:solidFill>
                  <a:srgbClr val="002060"/>
                </a:solidFill>
                <a:latin typeface="Times New Roman" panose="02020603050405020304" pitchFamily="18" charset="0"/>
                <a:ea typeface="+mn-ea"/>
                <a:cs typeface="Times New Roman" panose="02020603050405020304" pitchFamily="18" charset="0"/>
              </a:rPr>
              <a:t>How to overcome challenges related to the audit of IT security: </a:t>
            </a:r>
            <a:r>
              <a:rPr lang="en-US" dirty="0"/>
              <a:t/>
            </a:r>
            <a:br>
              <a:rPr lang="en-US" dirty="0"/>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58742353"/>
              </p:ext>
            </p:extLst>
          </p:nvPr>
        </p:nvGraphicFramePr>
        <p:xfrm>
          <a:off x="0" y="1126424"/>
          <a:ext cx="12192000" cy="405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
        <p:nvSpPr>
          <p:cNvPr id="7" name="Rectangle 6"/>
          <p:cNvSpPr/>
          <p:nvPr/>
        </p:nvSpPr>
        <p:spPr>
          <a:xfrm>
            <a:off x="397398" y="-373776"/>
            <a:ext cx="6096000" cy="458074"/>
          </a:xfrm>
          <a:prstGeom prst="rect">
            <a:avLst/>
          </a:prstGeom>
        </p:spPr>
        <p:txBody>
          <a:bodyPr>
            <a:spAutoFit/>
          </a:bodyPr>
          <a:lstStyle/>
          <a:p>
            <a:pPr>
              <a:lnSpc>
                <a:spcPct val="150000"/>
              </a:lnSpc>
              <a:spcAft>
                <a:spcPts val="800"/>
              </a:spcAft>
            </a:pPr>
            <a:r>
              <a:rPr lang="en-US"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2336349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3" name="Content Placeholder 2"/>
          <p:cNvSpPr>
            <a:spLocks noGrp="1"/>
          </p:cNvSpPr>
          <p:nvPr>
            <p:ph idx="1"/>
          </p:nvPr>
        </p:nvSpPr>
        <p:spPr/>
        <p:txBody>
          <a:bodyPr>
            <a:normAutofit/>
          </a:bodyPr>
          <a:lstStyle/>
          <a:p>
            <a:pPr marL="0" indent="0" algn="ctr">
              <a:buNone/>
            </a:pPr>
            <a:r>
              <a:rPr lang="en-US" sz="7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en-US" sz="7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Tree>
    <p:extLst>
      <p:ext uri="{BB962C8B-B14F-4D97-AF65-F5344CB8AC3E}">
        <p14:creationId xmlns:p14="http://schemas.microsoft.com/office/powerpoint/2010/main" val="378603755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p:spPr>
      </p:pic>
      <p:sp>
        <p:nvSpPr>
          <p:cNvPr id="2" name="Title 1"/>
          <p:cNvSpPr>
            <a:spLocks noGrp="1"/>
          </p:cNvSpPr>
          <p:nvPr>
            <p:ph type="ctrTitle"/>
          </p:nvPr>
        </p:nvSpPr>
        <p:spPr>
          <a:xfrm>
            <a:off x="84083" y="70580"/>
            <a:ext cx="12001448" cy="840052"/>
          </a:xfrm>
        </p:spPr>
        <p:txBody>
          <a:bodyPr>
            <a:normAutofit/>
          </a:bodyPr>
          <a:lstStyle/>
          <a:p>
            <a:pPr algn="l"/>
            <a:r>
              <a:rPr lang="en-US" sz="3600" b="1" u="sng" dirty="0" smtClean="0">
                <a:solidFill>
                  <a:srgbClr val="002060"/>
                </a:solidFill>
                <a:latin typeface="Times New Roman" panose="02020603050405020304" pitchFamily="18" charset="0"/>
                <a:ea typeface="+mn-ea"/>
                <a:cs typeface="Times New Roman" panose="02020603050405020304" pitchFamily="18" charset="0"/>
              </a:rPr>
              <a:t>Table of content:</a:t>
            </a:r>
            <a:endParaRPr lang="en-US" sz="3600" b="1" u="sng" dirty="0">
              <a:solidFill>
                <a:srgbClr val="002060"/>
              </a:solidFill>
              <a:latin typeface="Times New Roman" panose="02020603050405020304" pitchFamily="18" charset="0"/>
              <a:ea typeface="+mn-ea"/>
              <a:cs typeface="Times New Roman" panose="02020603050405020304" pitchFamily="18" charset="0"/>
            </a:endParaRPr>
          </a:p>
        </p:txBody>
      </p:sp>
      <p:sp>
        <p:nvSpPr>
          <p:cNvPr id="8" name="Subtitle 7"/>
          <p:cNvSpPr>
            <a:spLocks noGrp="1"/>
          </p:cNvSpPr>
          <p:nvPr>
            <p:ph type="subTitle" idx="1"/>
          </p:nvPr>
        </p:nvSpPr>
        <p:spPr>
          <a:xfrm>
            <a:off x="207477" y="1007423"/>
            <a:ext cx="10460523" cy="4250377"/>
          </a:xfrm>
        </p:spPr>
        <p:txBody>
          <a:bodyPr>
            <a:normAutofit/>
          </a:bodyPr>
          <a:lstStyle/>
          <a:p>
            <a:pPr marL="342900" indent="-3429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Definition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Importance.</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audit in </a:t>
            </a:r>
            <a:r>
              <a:rPr lang="en-US" dirty="0" smtClean="0">
                <a:latin typeface="Times New Roman" panose="02020603050405020304" pitchFamily="18" charset="0"/>
                <a:cs typeface="Times New Roman" panose="02020603050405020304" pitchFamily="18" charset="0"/>
              </a:rPr>
              <a:t>SAB.</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objectives of INTOSAI in IT </a:t>
            </a:r>
            <a:r>
              <a:rPr lang="en-US" dirty="0" smtClean="0">
                <a:latin typeface="Times New Roman" panose="02020603050405020304" pitchFamily="18" charset="0"/>
                <a:cs typeface="Times New Roman" panose="02020603050405020304" pitchFamily="18" charset="0"/>
              </a:rPr>
              <a:t>audit.</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do we have in IT audit? (Our capabilities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Efforts of SAB related to IT Security </a:t>
            </a:r>
            <a:r>
              <a:rPr lang="en-US" dirty="0" smtClean="0">
                <a:latin typeface="Times New Roman" panose="02020603050405020304" pitchFamily="18" charset="0"/>
                <a:cs typeface="Times New Roman" panose="02020603050405020304" pitchFamily="18" charset="0"/>
              </a:rPr>
              <a:t>Audit.</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Auditors in The State Audit Bureau of Kuwait view the IT Security </a:t>
            </a:r>
            <a:r>
              <a:rPr lang="en-US" dirty="0" smtClean="0">
                <a:latin typeface="Times New Roman" panose="02020603050405020304" pitchFamily="18" charset="0"/>
                <a:cs typeface="Times New Roman" panose="02020603050405020304" pitchFamily="18" charset="0"/>
              </a:rPr>
              <a:t>Audit.</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 challenges within the audit of IT </a:t>
            </a:r>
            <a:r>
              <a:rPr lang="en-US" dirty="0" smtClean="0">
                <a:latin typeface="Times New Roman" panose="02020603050405020304" pitchFamily="18" charset="0"/>
                <a:cs typeface="Times New Roman" panose="02020603050405020304" pitchFamily="18" charset="0"/>
              </a:rPr>
              <a:t>security. </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to overcome challenges related to the audit of IT </a:t>
            </a:r>
            <a:r>
              <a:rPr lang="en-US" dirty="0" smtClean="0">
                <a:latin typeface="Times New Roman" panose="02020603050405020304" pitchFamily="18" charset="0"/>
                <a:cs typeface="Times New Roman" panose="02020603050405020304" pitchFamily="18" charset="0"/>
              </a:rPr>
              <a:t>security</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endParaRPr lang="en-US" dirty="0"/>
          </a:p>
        </p:txBody>
      </p:sp>
      <p:sp>
        <p:nvSpPr>
          <p:cNvPr id="5" name="Title 1"/>
          <p:cNvSpPr txBox="1">
            <a:spLocks/>
          </p:cNvSpPr>
          <p:nvPr/>
        </p:nvSpPr>
        <p:spPr>
          <a:xfrm>
            <a:off x="313946" y="1379053"/>
            <a:ext cx="11771585" cy="4099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endParaRPr lang="ar-KW" sz="4800" dirty="0" smtClean="0"/>
          </a:p>
        </p:txBody>
      </p:sp>
      <p:sp>
        <p:nvSpPr>
          <p:cNvPr id="6" name="Content Placeholder 2"/>
          <p:cNvSpPr txBox="1">
            <a:spLocks/>
          </p:cNvSpPr>
          <p:nvPr/>
        </p:nvSpPr>
        <p:spPr>
          <a:xfrm>
            <a:off x="2471351" y="401017"/>
            <a:ext cx="7224583" cy="881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endParaRPr lang="en-US" sz="3600" b="1" u="sng" kern="1400" dirty="0">
              <a:solidFill>
                <a:srgbClr val="77643A"/>
              </a:solidFill>
              <a:latin typeface="Times New Roman" panose="02020603050405020304" pitchFamily="18" charset="0"/>
              <a:ea typeface="Times New Roman" panose="02020603050405020304" pitchFamily="18" charset="0"/>
              <a:cs typeface="Sultan Medium" pitchFamily="2" charset="-78"/>
            </a:endParaRPr>
          </a:p>
        </p:txBody>
      </p:sp>
    </p:spTree>
    <p:extLst>
      <p:ext uri="{BB962C8B-B14F-4D97-AF65-F5344CB8AC3E}">
        <p14:creationId xmlns:p14="http://schemas.microsoft.com/office/powerpoint/2010/main" val="69145015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12" name="Title 11"/>
          <p:cNvSpPr>
            <a:spLocks noGrp="1"/>
          </p:cNvSpPr>
          <p:nvPr>
            <p:ph type="title"/>
          </p:nvPr>
        </p:nvSpPr>
        <p:spPr/>
        <p:txBody>
          <a:bodyPr/>
          <a:lstStyle/>
          <a:p>
            <a:pPr algn="ctr"/>
            <a:endParaRPr lang="en-US" dirty="0"/>
          </a:p>
        </p:txBody>
      </p:sp>
      <p:pic>
        <p:nvPicPr>
          <p:cNvPr id="16" name="Content Placeholder 15"/>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5591504"/>
          </a:xfrm>
        </p:spPr>
      </p:pic>
    </p:spTree>
    <p:extLst>
      <p:ext uri="{BB962C8B-B14F-4D97-AF65-F5344CB8AC3E}">
        <p14:creationId xmlns:p14="http://schemas.microsoft.com/office/powerpoint/2010/main" val="407124987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2" name="Title 1"/>
          <p:cNvSpPr>
            <a:spLocks noGrp="1"/>
          </p:cNvSpPr>
          <p:nvPr>
            <p:ph type="title"/>
          </p:nvPr>
        </p:nvSpPr>
        <p:spPr/>
        <p:txBody>
          <a:bodyPr>
            <a:normAutofit/>
          </a:bodyPr>
          <a:lstStyle/>
          <a:p>
            <a:r>
              <a:rPr lang="en-US" sz="3600" b="1" u="sng" dirty="0">
                <a:solidFill>
                  <a:srgbClr val="002060"/>
                </a:solidFill>
                <a:latin typeface="Times New Roman" panose="02020603050405020304" pitchFamily="18" charset="0"/>
                <a:ea typeface="+mn-ea"/>
                <a:cs typeface="Times New Roman" panose="02020603050405020304" pitchFamily="18" charset="0"/>
              </a:rPr>
              <a:t>The State Audit Bureau Of Kuwait</a:t>
            </a:r>
            <a:endParaRPr lang="en-US" sz="3600" b="1" u="sng" dirty="0">
              <a:solidFill>
                <a:srgbClr val="002060"/>
              </a:solidFill>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“National Cyber Security Strategy for the State of Kuwait” is a response from Kuwaiti government due to the extent of threats and challenges of cyber risks against institutions and individuals.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SAB has held the duty of overseeing the collection of State revenues and the settlement of its expenses within the limits of budget allocations in addition to sustaining the adequacy of the followed systems and procedures used to safeguard public funds and prevent any misuse.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1402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5" name="Title 4"/>
          <p:cNvSpPr>
            <a:spLocks noGrp="1"/>
          </p:cNvSpPr>
          <p:nvPr>
            <p:ph type="title"/>
          </p:nvPr>
        </p:nvSpPr>
        <p:spPr>
          <a:xfrm>
            <a:off x="399393" y="365126"/>
            <a:ext cx="10954407" cy="948668"/>
          </a:xfrm>
        </p:spPr>
        <p:txBody>
          <a:bodyPr>
            <a:normAutofit/>
          </a:bodyPr>
          <a:lstStyle/>
          <a:p>
            <a:pPr lvl="0"/>
            <a:r>
              <a:rPr lang="en-US" sz="3600" b="1" dirty="0">
                <a:solidFill>
                  <a:srgbClr val="002060"/>
                </a:solidFill>
                <a:latin typeface="Times New Roman" panose="02020603050405020304" pitchFamily="18" charset="0"/>
                <a:ea typeface="+mn-ea"/>
                <a:cs typeface="Times New Roman" panose="02020603050405020304" pitchFamily="18" charset="0"/>
              </a:rPr>
              <a:t>Definition </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70230" y="1588"/>
            <a:ext cx="2321770" cy="713115"/>
          </a:xfrm>
        </p:spPr>
      </p:pic>
      <p:graphicFrame>
        <p:nvGraphicFramePr>
          <p:cNvPr id="9" name="Diagram 8"/>
          <p:cNvGraphicFramePr/>
          <p:nvPr>
            <p:extLst>
              <p:ext uri="{D42A27DB-BD31-4B8C-83A1-F6EECF244321}">
                <p14:modId xmlns:p14="http://schemas.microsoft.com/office/powerpoint/2010/main" val="2541897777"/>
              </p:ext>
            </p:extLst>
          </p:nvPr>
        </p:nvGraphicFramePr>
        <p:xfrm>
          <a:off x="210208" y="1397877"/>
          <a:ext cx="11761076" cy="4035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3353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6" name="Title 5"/>
          <p:cNvSpPr>
            <a:spLocks noGrp="1"/>
          </p:cNvSpPr>
          <p:nvPr>
            <p:ph type="title"/>
          </p:nvPr>
        </p:nvSpPr>
        <p:spPr>
          <a:xfrm>
            <a:off x="0" y="-304637"/>
            <a:ext cx="10515600" cy="1325563"/>
          </a:xfrm>
        </p:spPr>
        <p:txBody>
          <a:bodyPr>
            <a:normAutofit/>
          </a:bodyPr>
          <a:lstStyle/>
          <a:p>
            <a:r>
              <a:rPr lang="en-US" sz="3600" b="1" dirty="0">
                <a:solidFill>
                  <a:srgbClr val="002060"/>
                </a:solidFill>
                <a:latin typeface="Times New Roman" panose="02020603050405020304" pitchFamily="18" charset="0"/>
                <a:ea typeface="+mn-ea"/>
                <a:cs typeface="Times New Roman" panose="02020603050405020304" pitchFamily="18" charset="0"/>
              </a:rPr>
              <a:t>Importance</a:t>
            </a:r>
            <a:endParaRPr lang="en-US" sz="3600" b="1" dirty="0">
              <a:solidFill>
                <a:srgbClr val="002060"/>
              </a:solidFill>
              <a:latin typeface="Times New Roman" panose="02020603050405020304" pitchFamily="18" charset="0"/>
              <a:ea typeface="+mn-ea"/>
              <a:cs typeface="Times New Roman" panose="02020603050405020304" pitchFamily="18" charset="0"/>
            </a:endParaRPr>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2624247131"/>
              </p:ext>
            </p:extLst>
          </p:nvPr>
        </p:nvGraphicFramePr>
        <p:xfrm>
          <a:off x="914908" y="1142453"/>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73746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2" name="Title 1"/>
          <p:cNvSpPr>
            <a:spLocks noGrp="1"/>
          </p:cNvSpPr>
          <p:nvPr>
            <p:ph type="title"/>
          </p:nvPr>
        </p:nvSpPr>
        <p:spPr>
          <a:xfrm>
            <a:off x="0" y="-233821"/>
            <a:ext cx="10515600" cy="1325563"/>
          </a:xfrm>
        </p:spPr>
        <p:txBody>
          <a:bodyPr>
            <a:normAutofit/>
          </a:bodyPr>
          <a:lstStyle/>
          <a:p>
            <a:r>
              <a:rPr lang="en-US" sz="3600" b="1" dirty="0">
                <a:solidFill>
                  <a:srgbClr val="002060"/>
                </a:solidFill>
                <a:latin typeface="Times New Roman" panose="02020603050405020304" pitchFamily="18" charset="0"/>
                <a:ea typeface="+mn-ea"/>
                <a:cs typeface="Times New Roman" panose="02020603050405020304" pitchFamily="18" charset="0"/>
              </a:rPr>
              <a:t>IT Audit in SAB</a:t>
            </a:r>
          </a:p>
        </p:txBody>
      </p:sp>
      <p:pic>
        <p:nvPicPr>
          <p:cNvPr id="5"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graphicFrame>
        <p:nvGraphicFramePr>
          <p:cNvPr id="3" name="Diagram 2"/>
          <p:cNvGraphicFramePr/>
          <p:nvPr>
            <p:extLst>
              <p:ext uri="{D42A27DB-BD31-4B8C-83A1-F6EECF244321}">
                <p14:modId xmlns:p14="http://schemas.microsoft.com/office/powerpoint/2010/main" val="2952867079"/>
              </p:ext>
            </p:extLst>
          </p:nvPr>
        </p:nvGraphicFramePr>
        <p:xfrm>
          <a:off x="173421" y="922604"/>
          <a:ext cx="11845158" cy="4554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p:cNvSpPr/>
          <p:nvPr/>
        </p:nvSpPr>
        <p:spPr>
          <a:xfrm>
            <a:off x="11353800" y="4013239"/>
            <a:ext cx="755431" cy="716890"/>
          </a:xfrm>
          <a:prstGeom prst="ellipse">
            <a:avLst/>
          </a:prstGeom>
          <a:blipFill>
            <a:blip r:embed="rId9">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491248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sp>
        <p:nvSpPr>
          <p:cNvPr id="6" name="Title 5"/>
          <p:cNvSpPr>
            <a:spLocks noGrp="1"/>
          </p:cNvSpPr>
          <p:nvPr>
            <p:ph type="title"/>
          </p:nvPr>
        </p:nvSpPr>
        <p:spPr>
          <a:xfrm>
            <a:off x="0" y="0"/>
            <a:ext cx="10515600" cy="1325563"/>
          </a:xfrm>
        </p:spPr>
        <p:txBody>
          <a:bodyPr>
            <a:normAutofit/>
          </a:bodyPr>
          <a:lstStyle/>
          <a:p>
            <a:r>
              <a:rPr lang="en-US" sz="3600" b="1" dirty="0">
                <a:solidFill>
                  <a:srgbClr val="002060"/>
                </a:solidFill>
                <a:latin typeface="Times New Roman" panose="02020603050405020304" pitchFamily="18" charset="0"/>
                <a:ea typeface="+mn-ea"/>
                <a:cs typeface="Times New Roman" panose="02020603050405020304" pitchFamily="18" charset="0"/>
              </a:rPr>
              <a:t>The objectives of </a:t>
            </a:r>
            <a:r>
              <a:rPr lang="en-US" sz="3600" b="1" dirty="0">
                <a:solidFill>
                  <a:srgbClr val="002060"/>
                </a:solidFill>
                <a:latin typeface="Times New Roman" panose="02020603050405020304" pitchFamily="18" charset="0"/>
                <a:ea typeface="+mn-ea"/>
                <a:cs typeface="Times New Roman" panose="02020603050405020304" pitchFamily="18" charset="0"/>
              </a:rPr>
              <a:t>INTOSAI in </a:t>
            </a:r>
            <a:r>
              <a:rPr lang="en-US" sz="3600" b="1" dirty="0">
                <a:solidFill>
                  <a:srgbClr val="002060"/>
                </a:solidFill>
                <a:latin typeface="Times New Roman" panose="02020603050405020304" pitchFamily="18" charset="0"/>
                <a:ea typeface="+mn-ea"/>
                <a:cs typeface="Times New Roman" panose="02020603050405020304" pitchFamily="18" charset="0"/>
              </a:rPr>
              <a:t>IT audit:</a:t>
            </a:r>
            <a:br>
              <a:rPr lang="en-US" sz="3600" b="1" dirty="0">
                <a:solidFill>
                  <a:srgbClr val="002060"/>
                </a:solidFill>
                <a:latin typeface="Times New Roman" panose="02020603050405020304" pitchFamily="18" charset="0"/>
                <a:ea typeface="+mn-ea"/>
                <a:cs typeface="Times New Roman" panose="02020603050405020304" pitchFamily="18" charset="0"/>
              </a:rPr>
            </a:br>
            <a:endParaRPr lang="en-US" sz="3600" b="1" dirty="0">
              <a:solidFill>
                <a:srgbClr val="002060"/>
              </a:solidFill>
              <a:latin typeface="Times New Roman" panose="02020603050405020304" pitchFamily="18" charset="0"/>
              <a:ea typeface="+mn-ea"/>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72344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pic>
        <p:nvPicPr>
          <p:cNvPr id="10" name="Picture 9" descr="C:\Users\Administrator\Desktop\WGITA intosai.JPG"/>
          <p:cNvPicPr/>
          <p:nvPr/>
        </p:nvPicPr>
        <p:blipFill>
          <a:blip r:embed="rId9">
            <a:extLst>
              <a:ext uri="{28A0092B-C50C-407E-A947-70E740481C1C}">
                <a14:useLocalDpi xmlns:a14="http://schemas.microsoft.com/office/drawing/2010/main" val="0"/>
              </a:ext>
            </a:extLst>
          </a:blip>
          <a:srcRect/>
          <a:stretch>
            <a:fillRect/>
          </a:stretch>
        </p:blipFill>
        <p:spPr bwMode="auto">
          <a:xfrm>
            <a:off x="4830395" y="1574528"/>
            <a:ext cx="2531209" cy="1022786"/>
          </a:xfrm>
          <a:prstGeom prst="rect">
            <a:avLst/>
          </a:prstGeom>
        </p:spPr>
      </p:pic>
      <p:graphicFrame>
        <p:nvGraphicFramePr>
          <p:cNvPr id="12" name="Diagram 11"/>
          <p:cNvGraphicFramePr/>
          <p:nvPr>
            <p:extLst>
              <p:ext uri="{D42A27DB-BD31-4B8C-83A1-F6EECF244321}">
                <p14:modId xmlns:p14="http://schemas.microsoft.com/office/powerpoint/2010/main" val="3187063935"/>
              </p:ext>
            </p:extLst>
          </p:nvPr>
        </p:nvGraphicFramePr>
        <p:xfrm>
          <a:off x="-1" y="2054225"/>
          <a:ext cx="12192000" cy="42514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48937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293875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588"/>
            <a:ext cx="12192000" cy="6856412"/>
          </a:xfrm>
          <a:prstGeom prst="rect">
            <a:avLst/>
          </a:prstGeom>
        </p:spPr>
      </p:pic>
      <p:pic>
        <p:nvPicPr>
          <p:cNvPr id="5" name="Content Placeholder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0230" y="1588"/>
            <a:ext cx="2321770" cy="713115"/>
          </a:xfrm>
          <a:prstGeom prst="rect">
            <a:avLst/>
          </a:prstGeom>
        </p:spPr>
      </p:pic>
      <p:sp>
        <p:nvSpPr>
          <p:cNvPr id="6" name="Rectangle 5"/>
          <p:cNvSpPr/>
          <p:nvPr/>
        </p:nvSpPr>
        <p:spPr>
          <a:xfrm>
            <a:off x="0" y="0"/>
            <a:ext cx="9747540" cy="590931"/>
          </a:xfrm>
          <a:prstGeom prst="rect">
            <a:avLst/>
          </a:prstGeom>
        </p:spPr>
        <p:txBody>
          <a:bodyPr wrap="none">
            <a:spAutoFit/>
          </a:bodyPr>
          <a:lstStyle/>
          <a:p>
            <a:pPr>
              <a:lnSpc>
                <a:spcPct val="90000"/>
              </a:lnSpc>
              <a:spcBef>
                <a:spcPct val="0"/>
              </a:spcBef>
            </a:pPr>
            <a:r>
              <a:rPr lang="en-US" sz="3600" b="1" dirty="0">
                <a:solidFill>
                  <a:srgbClr val="002060"/>
                </a:solidFill>
                <a:latin typeface="Times New Roman" panose="02020603050405020304" pitchFamily="18" charset="0"/>
                <a:cs typeface="Times New Roman" panose="02020603050405020304" pitchFamily="18" charset="0"/>
              </a:rPr>
              <a:t>What do we have in IT audit? </a:t>
            </a:r>
            <a:r>
              <a:rPr lang="en-US" sz="3600" b="1" dirty="0">
                <a:solidFill>
                  <a:srgbClr val="002060"/>
                </a:solidFill>
                <a:latin typeface="Times New Roman" panose="02020603050405020304" pitchFamily="18" charset="0"/>
                <a:cs typeface="Times New Roman" panose="02020603050405020304" pitchFamily="18" charset="0"/>
              </a:rPr>
              <a:t>(Our capabilities</a:t>
            </a:r>
            <a:r>
              <a:rPr lang="en-US" sz="3600" b="1" dirty="0" smtClean="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Diagram 7"/>
          <p:cNvGraphicFramePr/>
          <p:nvPr>
            <p:extLst>
              <p:ext uri="{D42A27DB-BD31-4B8C-83A1-F6EECF244321}">
                <p14:modId xmlns:p14="http://schemas.microsoft.com/office/powerpoint/2010/main" val="1518675409"/>
              </p:ext>
            </p:extLst>
          </p:nvPr>
        </p:nvGraphicFramePr>
        <p:xfrm>
          <a:off x="277792" y="1400537"/>
          <a:ext cx="11693492" cy="40333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128863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3788</TotalTime>
  <Words>894</Words>
  <Application>Microsoft Office PowerPoint</Application>
  <PresentationFormat>Widescreen</PresentationFormat>
  <Paragraphs>102</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AdvertisingBold</vt:lpstr>
      <vt:lpstr>Arial</vt:lpstr>
      <vt:lpstr>Calibri</vt:lpstr>
      <vt:lpstr>Calibri Light</vt:lpstr>
      <vt:lpstr>Cambria</vt:lpstr>
      <vt:lpstr>Segoe UI</vt:lpstr>
      <vt:lpstr>Sultan Medium</vt:lpstr>
      <vt:lpstr>Times New Roman</vt:lpstr>
      <vt:lpstr>Traditional Arabic</vt:lpstr>
      <vt:lpstr>Office Theme</vt:lpstr>
      <vt:lpstr>PowerPoint Presentation</vt:lpstr>
      <vt:lpstr>Table of content:</vt:lpstr>
      <vt:lpstr>PowerPoint Presentation</vt:lpstr>
      <vt:lpstr>The State Audit Bureau Of Kuwait</vt:lpstr>
      <vt:lpstr>Definition </vt:lpstr>
      <vt:lpstr>Importance</vt:lpstr>
      <vt:lpstr>IT Audit in SAB</vt:lpstr>
      <vt:lpstr>The objectives of INTOSAI in IT audit: </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How to overcome challenges related to the audit of IT security: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Athba Yousef AlNusif</dc:creator>
  <cp:lastModifiedBy>Raheel Adnan AlMarei</cp:lastModifiedBy>
  <cp:revision>228</cp:revision>
  <cp:lastPrinted>2018-12-11T05:18:41Z</cp:lastPrinted>
  <dcterms:created xsi:type="dcterms:W3CDTF">2018-07-16T07:20:04Z</dcterms:created>
  <dcterms:modified xsi:type="dcterms:W3CDTF">2019-03-07T14:24:29Z</dcterms:modified>
</cp:coreProperties>
</file>